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4"/>
  </p:notesMasterIdLst>
  <p:handoutMasterIdLst>
    <p:handoutMasterId r:id="rId35"/>
  </p:handoutMasterIdLst>
  <p:sldIdLst>
    <p:sldId id="320" r:id="rId3"/>
    <p:sldId id="388" r:id="rId4"/>
    <p:sldId id="567" r:id="rId5"/>
    <p:sldId id="569" r:id="rId6"/>
    <p:sldId id="568" r:id="rId7"/>
    <p:sldId id="570" r:id="rId8"/>
    <p:sldId id="571" r:id="rId9"/>
    <p:sldId id="1351" r:id="rId10"/>
    <p:sldId id="572" r:id="rId11"/>
    <p:sldId id="619" r:id="rId12"/>
    <p:sldId id="551" r:id="rId13"/>
    <p:sldId id="535" r:id="rId14"/>
    <p:sldId id="556" r:id="rId15"/>
    <p:sldId id="536" r:id="rId16"/>
    <p:sldId id="532" r:id="rId17"/>
    <p:sldId id="620" r:id="rId18"/>
    <p:sldId id="1353" r:id="rId19"/>
    <p:sldId id="290" r:id="rId20"/>
    <p:sldId id="537" r:id="rId21"/>
    <p:sldId id="549" r:id="rId22"/>
    <p:sldId id="621" r:id="rId23"/>
    <p:sldId id="538" r:id="rId24"/>
    <p:sldId id="550" r:id="rId25"/>
    <p:sldId id="540" r:id="rId26"/>
    <p:sldId id="557" r:id="rId27"/>
    <p:sldId id="546" r:id="rId28"/>
    <p:sldId id="1349" r:id="rId29"/>
    <p:sldId id="547" r:id="rId30"/>
    <p:sldId id="622" r:id="rId31"/>
    <p:sldId id="623" r:id="rId32"/>
    <p:sldId id="330" r:id="rId33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5" autoAdjust="0"/>
    <p:restoredTop sz="93016" autoAdjust="0"/>
  </p:normalViewPr>
  <p:slideViewPr>
    <p:cSldViewPr snapToGrid="0">
      <p:cViewPr varScale="1">
        <p:scale>
          <a:sx n="108" d="100"/>
          <a:sy n="108" d="100"/>
        </p:scale>
        <p:origin x="1240" y="192"/>
      </p:cViewPr>
      <p:guideLst>
        <p:guide orient="horz" pos="2160"/>
        <p:guide pos="3840"/>
        <p:guide orient="horz" pos="1620"/>
        <p:guide orient="horz"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1710"/>
    </p:cViewPr>
  </p:sorterViewPr>
  <p:notesViewPr>
    <p:cSldViewPr snapToGrid="0">
      <p:cViewPr varScale="1">
        <p:scale>
          <a:sx n="67" d="100"/>
          <a:sy n="67" d="100"/>
        </p:scale>
        <p:origin x="-3312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39C002-6196-CF4B-BEC2-10BD992E7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FDB60-4836-4E44-801B-44FD9F42C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90A61-CD82-6F4C-8FA9-4C4B60F8A4B1}" type="datetime1">
              <a:rPr lang="en-US"/>
              <a:pPr>
                <a:defRPr/>
              </a:pPr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08DE2-61E8-1545-8529-92D0B90AFC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CA4F-7FB5-DD41-B8A5-3A3CF73275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295A05-0469-1741-888C-4489805B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51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14AFA9-B1FD-7645-A2DD-24718CC7CC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48860-A8D5-204D-9FC2-A940A6DC6A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426E5-40C9-FF40-8E4F-9FCA1C697B95}" type="datetime1">
              <a:rPr lang="en-US"/>
              <a:pPr>
                <a:defRPr/>
              </a:pPr>
              <a:t>3/11/24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95B70B-F44C-EA45-86EE-F6CF296991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E6CA7D-84C5-5140-9E94-58B69D2FE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7C981-8A9E-AF41-8BB9-BA29E1164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CD0DA-641C-B248-A1A1-AB748386B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250D41-8994-0944-9880-88780BB29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82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D0CCD74-4934-D44F-8771-C1C964879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403182D-8F20-B240-BF60-052F350B4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8675" name="Header Placeholder 1">
            <a:extLst>
              <a:ext uri="{FF2B5EF4-FFF2-40B4-BE49-F238E27FC236}">
                <a16:creationId xmlns:a16="http://schemas.microsoft.com/office/drawing/2014/main" id="{978A3CFC-3C63-FC40-A907-9EFF1DF0E40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3BF5F6BE-35D2-FF46-926B-B89C2F96B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2823AFF9-0275-7640-BBB3-5AF51FEA3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3251" name="Header Placeholder 3">
            <a:extLst>
              <a:ext uri="{FF2B5EF4-FFF2-40B4-BE49-F238E27FC236}">
                <a16:creationId xmlns:a16="http://schemas.microsoft.com/office/drawing/2014/main" id="{B69EDFAF-9F68-8B4C-BBAA-DF12DD6A8E5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A4C4435F-48D8-5F4D-BB9A-2F55915CEA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E8987B36-914E-0040-81D3-948F58404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8371" name="Header Placeholder 1">
            <a:extLst>
              <a:ext uri="{FF2B5EF4-FFF2-40B4-BE49-F238E27FC236}">
                <a16:creationId xmlns:a16="http://schemas.microsoft.com/office/drawing/2014/main" id="{CD207147-0668-4A4F-B0DB-A4DD4124B6E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9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A4C4435F-48D8-5F4D-BB9A-2F55915CEA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E8987B36-914E-0040-81D3-948F58404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8371" name="Header Placeholder 1">
            <a:extLst>
              <a:ext uri="{FF2B5EF4-FFF2-40B4-BE49-F238E27FC236}">
                <a16:creationId xmlns:a16="http://schemas.microsoft.com/office/drawing/2014/main" id="{CD207147-0668-4A4F-B0DB-A4DD4124B6E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8773763B-3E0D-2748-8A52-A1ED87AE1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4B6B1088-554A-E541-8B17-F59690F11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3" name="Header Placeholder 3">
            <a:extLst>
              <a:ext uri="{FF2B5EF4-FFF2-40B4-BE49-F238E27FC236}">
                <a16:creationId xmlns:a16="http://schemas.microsoft.com/office/drawing/2014/main" id="{B34DA897-C658-7149-BA1E-96C632B3493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44D39801-B89F-8B4B-A51D-9B5ED56E9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6498698-0889-3648-8C6A-DA6758AEA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1" name="Header Placeholder 3">
            <a:extLst>
              <a:ext uri="{FF2B5EF4-FFF2-40B4-BE49-F238E27FC236}">
                <a16:creationId xmlns:a16="http://schemas.microsoft.com/office/drawing/2014/main" id="{A2BDBDC2-4DB4-A047-A804-800FF1E20C7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0E6CB43-45B7-C44D-B485-AD5E5B9453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7225862-4BC0-BB43-B300-4D6B2EBA96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5" name="Header Placeholder 3">
            <a:extLst>
              <a:ext uri="{FF2B5EF4-FFF2-40B4-BE49-F238E27FC236}">
                <a16:creationId xmlns:a16="http://schemas.microsoft.com/office/drawing/2014/main" id="{2C9A6B2C-C70E-9B42-AFDB-8A9B888F258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9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0E6CB43-45B7-C44D-B485-AD5E5B9453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7225862-4BC0-BB43-B300-4D6B2EBA96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5" name="Header Placeholder 3">
            <a:extLst>
              <a:ext uri="{FF2B5EF4-FFF2-40B4-BE49-F238E27FC236}">
                <a16:creationId xmlns:a16="http://schemas.microsoft.com/office/drawing/2014/main" id="{2C9A6B2C-C70E-9B42-AFDB-8A9B888F258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9DABE610-25E7-7B4F-AC52-0B1CD8DD5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E72AA2FC-6B8B-F64C-8BBB-E358269D1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14502E4-415B-944B-A171-C334AD22BC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9DABE610-25E7-7B4F-AC52-0B1CD8DD5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E72AA2FC-6B8B-F64C-8BBB-E358269D1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14502E4-415B-944B-A171-C334AD22BC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9DABE610-25E7-7B4F-AC52-0B1CD8DD5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E72AA2FC-6B8B-F64C-8BBB-E358269D1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14502E4-415B-944B-A171-C334AD22BC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ong chin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7"/>
            <a:ext cx="12192000" cy="1470025"/>
          </a:xfrm>
        </p:spPr>
        <p:txBody>
          <a:bodyPr/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91200"/>
            <a:ext cx="8534400" cy="5334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DB01E-F1B6-8549-9278-C253FEDA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A8DF01-E088-D448-A494-78D86858AB8A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D2F30-54C3-BF43-B5D4-2EE329B8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5C31-B7F3-0747-BA25-FA6ACE3F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9C12-7194-1040-8BC0-68CE8F6EFD4D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16685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7E43F-754B-274D-AA52-350A6C8B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5AA2DC-4427-314A-92D6-935F72FFAC44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AC252-DE6D-5940-AE1A-E59598EB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70258-4662-BE45-9274-DEA4DBC8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33C065-4D90-3141-9CA2-795F861FE6A0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429457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BF44-6744-6B49-B855-CBEE9829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67A3CD-872F-FD4F-856F-2C746C9FE052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C26C3-8B98-D14E-8EEF-4A7D046B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C5434-76CE-6148-A9D1-9F1E3130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4218B4-77DD-0B47-9D99-B9650893E336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256683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4E128-23CC-A94D-A4F6-557FDE51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0E222-C31D-B441-8AC1-49D20838DCF3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6C36-1A67-4B49-AEE8-8274CF54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5B989-A8A3-E848-AE1B-9A7F2EB0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B165F0-90D0-2346-85F5-475097E528CF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217073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0BFE-0648-6243-8A17-89814655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7FD8-3B9A-234E-B3C8-CB153DB12188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3796-1D4E-7041-BF7E-8EE8676C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87CC-6BBE-F349-93CB-05A3AE8F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C015422E-8650-0745-8CF8-ED7525C7C1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19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993D-E5C9-B54B-BB91-92F44946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E615-3EE1-D743-920A-90BD8EF6E9AB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4097-6F6D-8143-A89A-92046360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36FA2-EC47-E045-882C-D2446306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B213D5F7-2F81-284C-A7FC-2D5AEF714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624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B277-319B-6B43-8DEE-F288A88A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D783-C47B-0F4A-BF37-AFE51BBD6D65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1DF3E-E2CC-B443-8F2A-0198B871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7FC9-9315-6341-BD8E-ED16D23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1D19276D-8420-674D-B262-EEC52400BA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243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814847-E417-E642-AEB8-C862325F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0836-69E1-3348-B60C-7F7DF4F2B306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6604D-9010-BB4B-B015-4CE19FD9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49D3F5-7784-574C-9B40-8CC45872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77EF9CFF-CDC2-E948-AFF3-8AC0BD224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3AE440-B453-9A44-903D-E89F1ABE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BED5-8E16-0D4C-AE07-150679FFB17B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236D6F-84F1-2B48-8269-B653FE1A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D4E047-A524-B648-8658-045E858E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E4C5EACC-C865-F745-9011-D47975841D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817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199EC7-9354-464C-A78C-BA4F7787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B558-F5BE-FD4F-A9D0-8AA3789A8D2C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3FBCBF-5BEC-544F-A56B-80568995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E05918-BF4D-F64B-9204-F8E84BEE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96334A2C-4228-E746-8D7A-F478F402E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491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eu de va no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029200"/>
          </a:xfrm>
        </p:spPr>
        <p:txBody>
          <a:bodyPr/>
          <a:lstStyle>
            <a:lvl1pPr marL="457200" indent="-457200" algn="l"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-"/>
              <a:defRPr lang="en-US" sz="2800" b="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3ACB-67BF-8E4E-9517-9E5067A0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03975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BF5DBE-7F6C-B544-87EB-80E2ABF49276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81A5-A10D-DD4E-962C-9D3A11A0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3975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F509A-19E5-F144-85EB-122A7F3F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3975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ar-AE"/>
              <a:t>Trang </a:t>
            </a:r>
            <a:fld id="{19A56C0E-3E43-B248-91ED-BBE045687AD9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150967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42304C-12B5-CF46-8021-694EF0F7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A7D3-B507-724E-AB10-8801CB686AE9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144143-AD71-1941-94E1-B2419067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08FBC7-305C-844E-AA6E-04AE825A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564A516A-9168-1E49-B4E7-95FE8E2A2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16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07511F-3E41-0F45-8F98-48304714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F12D-67B8-B342-B85E-A2374A293A9F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AD42A6-E50D-C94D-B742-96AEC2C1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AB9E20-36A1-474F-85AC-45C7B0AC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147DAD50-2D39-9744-9EFA-C1ABDEBA5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2066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16FE10-E825-2445-A88A-6BA5872C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1704-DC43-0445-8661-3E3A394A4C8B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C03DB2-0A44-ED48-8815-367084F0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FB37A6-A7F8-1344-AFF1-ABC09E9E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F2F09412-28F3-1A41-9BA6-CF6B94C3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990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7168-5C04-5C4A-9589-CAF80A46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691E-D96E-AE42-9251-0A0B1B081A63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8021-30BC-974C-AB55-D3D11807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9985-E74D-0940-9FF7-8CC399D2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B4CBC75A-7581-EF4F-B34F-1EAC0E764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530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4EAE3-3795-AA46-B4AF-CB6093FF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6A49-840E-244D-A5BC-F54521F95CC1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45BA-E3E7-064B-8EA7-1FB3719A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5A577-B54F-614C-A666-FCB9EE4A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Trang </a:t>
            </a:r>
            <a:fld id="{E0BBBA3D-F414-A64D-A683-282160724E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601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493967" y="1797867"/>
            <a:ext cx="1128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2"/>
          </p:nvPr>
        </p:nvSpPr>
        <p:spPr>
          <a:xfrm>
            <a:off x="493977" y="1255367"/>
            <a:ext cx="1128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3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h an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2023D5-A1E9-BE41-9045-082C7133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446651-E521-D34D-9350-0608710E8285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9C4AAB-F620-6946-906A-A7DA06BD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A9D9A4-3580-E548-A2C2-C868AB0A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ar-AE"/>
              <a:t>Trang </a:t>
            </a:r>
            <a:fld id="{A5B6AEAC-6C05-6D40-B5A5-26FB8364717C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263109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h anh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8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DC98-F7F3-7741-A611-64F5A877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D467D-A8CE-D646-B248-AA4D45D150EF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B725-164B-2C4C-A62F-20D5CB06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42AA9-4BF4-CE45-A7D2-74BB4CFB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610FD0-0107-3042-B4F3-C9FD22A7B428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273988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E4D24-A158-5E44-AD66-CC78D7F0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46F845-7AAD-AB40-8E90-142BABEBDBDF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A5441-F6F4-484B-B885-A9CE0724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D4B7D-6071-3246-8069-AB455F6B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7FC7AE-4A5E-834B-94EF-54EDBB212058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109922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A5E12-0EFE-F34A-ADFC-9BE2EF7F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199995-828F-844D-8D59-4480346D9F8F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C9D82-4A5F-A84C-AC3B-5F0C4333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15C39-929E-D54B-AC71-009D1665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F8E6E9-1B50-DC47-A3F9-21E138134C62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127305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4F422-97E1-C04F-A814-A2E395E7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A7283F-3823-0F45-920C-0AB19B8A831C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58200-81EE-9A40-93E9-4F2B0BD1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5BEF8-EB9E-E24D-9AE4-C4BA0F39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DD076D-0356-8349-AC3B-E88FE858CA28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18173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A8C30-6AF0-A143-A892-015449AE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58A9E6-7261-AC4F-9DF9-2C3DCB5EF201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EBE6-FD8D-D640-B488-FC11B1CC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56193-D97D-6948-83F3-F41BB1FC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6D0D41-8DF5-0B44-9C80-D115E3B97322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  <p:extLst>
      <p:ext uri="{BB962C8B-B14F-4D97-AF65-F5344CB8AC3E}">
        <p14:creationId xmlns:p14="http://schemas.microsoft.com/office/powerpoint/2010/main" val="22979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7BA80-8844-AD45-B63B-A3A216A6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CC751A-47C6-2846-8D19-3FCF6C52A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B9006-E941-4A43-ACF3-C34C70D1D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41DC6A-F90B-644E-9532-73BE5205DFCE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0F3CD-5D9D-AC48-B720-8FD6E2AF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E461-CBCC-3D45-97EE-44ED0C595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ar-AE"/>
              <a:t>Trang </a:t>
            </a:r>
            <a:fld id="{B350FD0A-7F92-C44C-80C5-E82AEA6248D8}" type="slidenum">
              <a:rPr lang="en-US" altLang="ar-AE"/>
              <a:pPr>
                <a:defRPr/>
              </a:pPr>
              <a:t>‹#›</a:t>
            </a:fld>
            <a:endParaRPr lang="en-US" alt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457200" indent="-457200" algn="just" rtl="0" eaLnBrk="0" fontAlgn="base" hangingPunct="0">
        <a:spcBef>
          <a:spcPts val="25"/>
        </a:spcBef>
        <a:spcAft>
          <a:spcPts val="25"/>
        </a:spcAft>
        <a:buFont typeface="Wingdings" pitchFamily="2" charset="2"/>
        <a:buChar char="§"/>
        <a:defRPr sz="30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EDEC63E1-22A1-264F-9EFC-EF2D10285C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B7B5F323-6359-404C-AA8A-F3CEEFD1C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ED400-1F99-5D48-99B9-86A8EF136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0C078-F774-8C47-975A-7D27E6528F6F}" type="datetime5">
              <a:rPr lang="en-US"/>
              <a:pPr>
                <a:defRPr/>
              </a:pPr>
              <a:t>11-Mar-24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6A01C-CE37-E642-A658-6834901A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4BC5F-8073-2942-8484-C1E4107D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Trang </a:t>
            </a:r>
            <a:fld id="{2E45BF32-7581-0F40-97CF-1BA1E114E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3302B-7274-A54E-8E22-6D591C564EBE}"/>
              </a:ext>
            </a:extLst>
          </p:cNvPr>
          <p:cNvSpPr/>
          <p:nvPr userDrawn="1"/>
        </p:nvSpPr>
        <p:spPr>
          <a:xfrm>
            <a:off x="0" y="6545263"/>
            <a:ext cx="12192000" cy="303212"/>
          </a:xfrm>
          <a:prstGeom prst="rect">
            <a:avLst/>
          </a:prstGeom>
          <a:solidFill>
            <a:srgbClr val="C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20" name="Picture 7">
            <a:extLst>
              <a:ext uri="{FF2B5EF4-FFF2-40B4-BE49-F238E27FC236}">
                <a16:creationId xmlns:a16="http://schemas.microsoft.com/office/drawing/2014/main" id="{120F61A8-1D1B-1D47-9520-5169BDA0FA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62" r:id="rId12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aovenentang.org.vn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BF7DA09-1F72-684D-ADB4-0203F2802FFE}"/>
              </a:ext>
            </a:extLst>
          </p:cNvPr>
          <p:cNvSpPr txBox="1">
            <a:spLocks/>
          </p:cNvSpPr>
          <p:nvPr/>
        </p:nvSpPr>
        <p:spPr>
          <a:xfrm>
            <a:off x="1579563" y="1273175"/>
            <a:ext cx="9024937" cy="8096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7653" name="Rectangle 15">
            <a:extLst>
              <a:ext uri="{FF2B5EF4-FFF2-40B4-BE49-F238E27FC236}">
                <a16:creationId xmlns:a16="http://schemas.microsoft.com/office/drawing/2014/main" id="{BF8E21AB-BD42-3340-894E-8D09E102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576513"/>
            <a:ext cx="114887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ts val="25"/>
              </a:spcBef>
              <a:spcAft>
                <a:spcPts val="25"/>
              </a:spcAft>
              <a:buFont typeface="Wingdings" pitchFamily="2" charset="2"/>
              <a:buChar char="§"/>
              <a:defRPr sz="3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3500" b="1" dirty="0">
                <a:solidFill>
                  <a:schemeClr val="bg1"/>
                </a:solidFill>
                <a:latin typeface="UTM Swiss 721 Black Condensed" pitchFamily="2" charset="0"/>
              </a:rPr>
              <a:t>KỸ NĂNG CHỌN CHỦ ĐỀ VÀ VIẾT BÀI CHÍNH LUẬN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3500" b="1" dirty="0">
                <a:solidFill>
                  <a:schemeClr val="bg1"/>
                </a:solidFill>
                <a:latin typeface="UTM Swiss 721 Black Condensed" pitchFamily="2" charset="0"/>
              </a:rPr>
              <a:t>VỀ BẢO VỆ NỀN TẢNG TƯ TƯỞNG  CỦA ĐẢNG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278" y="171917"/>
            <a:ext cx="9917722" cy="575779"/>
          </a:xfrm>
        </p:spPr>
        <p:txBody>
          <a:bodyPr>
            <a:no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58670" y="985060"/>
            <a:ext cx="7131595" cy="1029091"/>
            <a:chOff x="1571946" y="1501090"/>
            <a:chExt cx="7462326" cy="1955094"/>
          </a:xfrm>
        </p:grpSpPr>
        <p:sp>
          <p:nvSpPr>
            <p:cNvPr id="9" name="Rectangle 2"/>
            <p:cNvSpPr/>
            <p:nvPr/>
          </p:nvSpPr>
          <p:spPr>
            <a:xfrm>
              <a:off x="1571946" y="1501090"/>
              <a:ext cx="7462326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1796935" y="1990869"/>
              <a:ext cx="6110654" cy="877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342900" indent="-342900" algn="just">
                <a:buClr>
                  <a:srgbClr val="FF0000"/>
                </a:buClr>
                <a:buFont typeface="Wingdings" pitchFamily="2" charset="2"/>
                <a:buChar char="Ø"/>
              </a:pPr>
              <a:r>
                <a:rPr lang="vi-VN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khách quan; tính khoa học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58672" y="4520873"/>
            <a:ext cx="7131593" cy="834975"/>
            <a:chOff x="1478654" y="3702556"/>
            <a:chExt cx="7462326" cy="1938992"/>
          </a:xfrm>
        </p:grpSpPr>
        <p:sp>
          <p:nvSpPr>
            <p:cNvPr id="12" name="Rectangle 2"/>
            <p:cNvSpPr/>
            <p:nvPr/>
          </p:nvSpPr>
          <p:spPr>
            <a:xfrm>
              <a:off x="1478654" y="3702556"/>
              <a:ext cx="7462326" cy="1938992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706456" y="4136009"/>
              <a:ext cx="6130509" cy="107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342900" indent="-342900" algn="just"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vi-VN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thuyết phục; hấp dẫn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58670" y="3380379"/>
            <a:ext cx="7131595" cy="923445"/>
            <a:chOff x="1571946" y="3895344"/>
            <a:chExt cx="7462326" cy="1938992"/>
          </a:xfrm>
        </p:grpSpPr>
        <p:sp>
          <p:nvSpPr>
            <p:cNvPr id="22" name="Rectangle 2"/>
            <p:cNvSpPr/>
            <p:nvPr/>
          </p:nvSpPr>
          <p:spPr>
            <a:xfrm>
              <a:off x="1571946" y="3895344"/>
              <a:ext cx="7462326" cy="1938992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1796935" y="4389297"/>
              <a:ext cx="6110657" cy="96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342900" indent="-342900" algn="just">
                <a:buClr>
                  <a:srgbClr val="FF0000"/>
                </a:buClr>
                <a:buFont typeface="Wingdings" pitchFamily="2" charset="2"/>
                <a:buChar char="Ø"/>
              </a:pPr>
              <a:r>
                <a:rPr lang="vi-VN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chiến đấu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0F446C-CFA8-C041-947D-294AF5CDC56D}"/>
              </a:ext>
            </a:extLst>
          </p:cNvPr>
          <p:cNvGrpSpPr/>
          <p:nvPr/>
        </p:nvGrpSpPr>
        <p:grpSpPr>
          <a:xfrm>
            <a:off x="2558671" y="2231200"/>
            <a:ext cx="7131594" cy="932130"/>
            <a:chOff x="1478654" y="3702556"/>
            <a:chExt cx="7462326" cy="1938992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4C08DFBF-175B-6C45-8CFF-EE4BD43ACFEA}"/>
                </a:ext>
              </a:extLst>
            </p:cNvPr>
            <p:cNvSpPr/>
            <p:nvPr/>
          </p:nvSpPr>
          <p:spPr>
            <a:xfrm>
              <a:off x="1478654" y="3702556"/>
              <a:ext cx="7462326" cy="1938992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6">
              <a:extLst>
                <a:ext uri="{FF2B5EF4-FFF2-40B4-BE49-F238E27FC236}">
                  <a16:creationId xmlns:a16="http://schemas.microsoft.com/office/drawing/2014/main" id="{6AF2D0B7-FCA9-8148-A6E6-BBF4405F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74" y="4128307"/>
              <a:ext cx="6130509" cy="96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342900" indent="-342900" algn="just"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067D3B-555C-F44A-BE4B-033B056192F9}"/>
              </a:ext>
            </a:extLst>
          </p:cNvPr>
          <p:cNvGrpSpPr/>
          <p:nvPr/>
        </p:nvGrpSpPr>
        <p:grpSpPr>
          <a:xfrm>
            <a:off x="2558673" y="5572897"/>
            <a:ext cx="7131592" cy="697274"/>
            <a:chOff x="1478654" y="3702556"/>
            <a:chExt cx="7462326" cy="1938992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5A92D5CF-14A3-044A-9EDE-DE5A9C24087E}"/>
                </a:ext>
              </a:extLst>
            </p:cNvPr>
            <p:cNvSpPr/>
            <p:nvPr/>
          </p:nvSpPr>
          <p:spPr>
            <a:xfrm>
              <a:off x="1478654" y="3702556"/>
              <a:ext cx="7462326" cy="1938992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200D0E6F-1C5D-8343-8243-517F216F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456" y="4030150"/>
              <a:ext cx="6130509" cy="128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342900" indent="-342900" algn="just"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vi-VN" sz="2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logic, chặt chẽ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7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">
            <a:extLst>
              <a:ext uri="{FF2B5EF4-FFF2-40B4-BE49-F238E27FC236}">
                <a16:creationId xmlns:a16="http://schemas.microsoft.com/office/drawing/2014/main" id="{BFBB299A-1B01-894A-9BBF-E2824F18B3C5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244725"/>
            <a:ext cx="10968037" cy="3965575"/>
            <a:chOff x="-15365" y="1679208"/>
            <a:chExt cx="12060100" cy="5173524"/>
          </a:xfrm>
        </p:grpSpPr>
        <p:grpSp>
          <p:nvGrpSpPr>
            <p:cNvPr id="40968" name="Group 4">
              <a:extLst>
                <a:ext uri="{FF2B5EF4-FFF2-40B4-BE49-F238E27FC236}">
                  <a16:creationId xmlns:a16="http://schemas.microsoft.com/office/drawing/2014/main" id="{C31A8076-AF8A-0A48-89D5-C79B31B5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8"/>
              <a:ext cx="12060100" cy="5173524"/>
              <a:chOff x="-15365" y="1679208"/>
              <a:chExt cx="12060100" cy="5173524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1BEA462-A694-9B45-AA03-E6D7566B9E6B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5173524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971" name="Rectangle 46">
                <a:extLst>
                  <a:ext uri="{FF2B5EF4-FFF2-40B4-BE49-F238E27FC236}">
                    <a16:creationId xmlns:a16="http://schemas.microsoft.com/office/drawing/2014/main" id="{7DEDADD5-8903-C941-8D2F-F9E47854E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C126C0DA-2997-734D-A1C3-CE226D0DDD72}"/>
                </a:ext>
              </a:extLst>
            </p:cNvPr>
            <p:cNvSpPr/>
            <p:nvPr/>
          </p:nvSpPr>
          <p:spPr>
            <a:xfrm rot="16200000">
              <a:off x="-1799107" y="3462950"/>
              <a:ext cx="5061686" cy="1494203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3A98B02-F3F7-A849-AB72-8AEAA6FD2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2278063"/>
            <a:ext cx="89217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điểm của Nghị quyết số 35-NQ/TW của BCT khóa XII: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Bảo vệ nền tảng tư tưởng của Đảng là bảo vệ Đảng, Cương lĩnh chính trị, đường lối của Đảng; bảo vệ nhân dân, Nhà nước pháp quyền xã hội chủ nghĩa Việt Nam; bảo vệ công cuộc đổi mới, công nghiệp hóa, hiện đại hóa đất nước và hội nhập quốc tế; bảo vệ lợi ích quốc gia, dân tộc; giữ gìn môi trường hòa bình, ổn định để phát triển đất nước.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2300" b="1">
                <a:solidFill>
                  <a:srgbClr val="002060"/>
                </a:solidFill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(2) </a:t>
            </a:r>
            <a:r>
              <a:rPr lang="vi-VN" altLang="zh-CN" sz="2300" b="1">
                <a:solidFill>
                  <a:srgbClr val="002060"/>
                </a:solidFill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Gắn kết chặt chẽ giữa “xây” và “chống”, xây là cơ bản, chống phải quyết liệt, hiệu quả.</a:t>
            </a:r>
            <a:endParaRPr lang="en-US" altLang="vi-VN" sz="2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3" name="Group 14">
            <a:extLst>
              <a:ext uri="{FF2B5EF4-FFF2-40B4-BE49-F238E27FC236}">
                <a16:creationId xmlns:a16="http://schemas.microsoft.com/office/drawing/2014/main" id="{40B1B750-379E-4943-82BC-B01DB5B35E24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11176000" cy="1055688"/>
            <a:chOff x="215759" y="1501089"/>
            <a:chExt cx="8606851" cy="1955095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DD492D9-B58F-1A41-8729-35899915D670}"/>
                </a:ext>
              </a:extLst>
            </p:cNvPr>
            <p:cNvSpPr/>
            <p:nvPr/>
          </p:nvSpPr>
          <p:spPr>
            <a:xfrm>
              <a:off x="526290" y="1501089"/>
              <a:ext cx="8296320" cy="1955095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6B7B6F5-6CE2-CF47-AA1F-3EB33330CDBA}"/>
                </a:ext>
              </a:extLst>
            </p:cNvPr>
            <p:cNvGrpSpPr/>
            <p:nvPr/>
          </p:nvGrpSpPr>
          <p:grpSpPr>
            <a:xfrm>
              <a:off x="215759" y="1501089"/>
              <a:ext cx="1356188" cy="1955093"/>
              <a:chOff x="1705928" y="1696597"/>
              <a:chExt cx="1356188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90119518-1C12-FA4C-91B2-3878AD2FCD43}"/>
                  </a:ext>
                </a:extLst>
              </p:cNvPr>
              <p:cNvSpPr/>
              <p:nvPr/>
            </p:nvSpPr>
            <p:spPr>
              <a:xfrm rot="16200000">
                <a:off x="1755372" y="1647153"/>
                <a:ext cx="1257300" cy="1356188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CD3B6E59-72A4-AF4C-9826-432F7D54FD60}"/>
                  </a:ext>
                </a:extLst>
              </p:cNvPr>
              <p:cNvSpPr/>
              <p:nvPr/>
            </p:nvSpPr>
            <p:spPr>
              <a:xfrm rot="5400000">
                <a:off x="27858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6E0C0A5F-C69F-CF41-8F4E-063A4B06B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3259" y="1922515"/>
                <a:ext cx="621898" cy="58846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6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E77C623B-7EF3-6846-AF88-82ECF2738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947" y="1642209"/>
              <a:ext cx="6633268" cy="1537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pc="-17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hướng tiếp cận khi viết bài  chính luận về bảo vệ nền tảng </a:t>
              </a:r>
              <a:endParaRPr lang="en-US" sz="2400" b="1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pc="-17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 tưởng của Đảng, đấu tranh phản bác các quan điểm sai trái, thù địch</a:t>
              </a:r>
              <a:endParaRPr lang="en-US" sz="2400" b="1" spc="-17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0964" name="Title 1">
            <a:extLst>
              <a:ext uri="{FF2B5EF4-FFF2-40B4-BE49-F238E27FC236}">
                <a16:creationId xmlns:a16="http://schemas.microsoft.com/office/drawing/2014/main" id="{C693A849-250A-5342-B007-E852085BFB97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</a:t>
            </a:r>
            <a:r>
              <a:rPr lang="en-GB" altLang="en-US" sz="26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GB" altLang="en-US" sz="2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LỰA CHỌN CHỦ ĐỀ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3">
            <a:extLst>
              <a:ext uri="{FF2B5EF4-FFF2-40B4-BE49-F238E27FC236}">
                <a16:creationId xmlns:a16="http://schemas.microsoft.com/office/drawing/2014/main" id="{65EF4BA0-952E-794B-9B2F-B70C1AC6A223}"/>
              </a:ext>
            </a:extLst>
          </p:cNvPr>
          <p:cNvGrpSpPr>
            <a:grpSpLocks/>
          </p:cNvGrpSpPr>
          <p:nvPr/>
        </p:nvGrpSpPr>
        <p:grpSpPr bwMode="auto">
          <a:xfrm>
            <a:off x="741362" y="2347913"/>
            <a:ext cx="10958513" cy="3367087"/>
            <a:chOff x="-15365" y="1679208"/>
            <a:chExt cx="12060100" cy="4826698"/>
          </a:xfrm>
        </p:grpSpPr>
        <p:grpSp>
          <p:nvGrpSpPr>
            <p:cNvPr id="41992" name="Group 4">
              <a:extLst>
                <a:ext uri="{FF2B5EF4-FFF2-40B4-BE49-F238E27FC236}">
                  <a16:creationId xmlns:a16="http://schemas.microsoft.com/office/drawing/2014/main" id="{9DDD3027-2D79-7E44-8DF4-7C30FB27A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1BEA462-A694-9B45-AA03-E6D7566B9E6B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995" name="Rectangle 46">
                <a:extLst>
                  <a:ext uri="{FF2B5EF4-FFF2-40B4-BE49-F238E27FC236}">
                    <a16:creationId xmlns:a16="http://schemas.microsoft.com/office/drawing/2014/main" id="{14510115-6564-DA41-90E9-C9155159F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C126C0DA-2997-734D-A1C3-CE226D0DDD72}"/>
                </a:ext>
              </a:extLst>
            </p:cNvPr>
            <p:cNvSpPr/>
            <p:nvPr/>
          </p:nvSpPr>
          <p:spPr>
            <a:xfrm rot="16200000">
              <a:off x="-1681400" y="3345244"/>
              <a:ext cx="4826698" cy="1494628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121EB-432F-584C-B82B-6E86CFDBEF61}"/>
              </a:ext>
            </a:extLst>
          </p:cNvPr>
          <p:cNvSpPr/>
          <p:nvPr/>
        </p:nvSpPr>
        <p:spPr>
          <a:xfrm>
            <a:off x="1890952" y="3015794"/>
            <a:ext cx="89281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=&gt;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5138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65138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65138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grpSp>
        <p:nvGrpSpPr>
          <p:cNvPr id="41987" name="Group 14">
            <a:extLst>
              <a:ext uri="{FF2B5EF4-FFF2-40B4-BE49-F238E27FC236}">
                <a16:creationId xmlns:a16="http://schemas.microsoft.com/office/drawing/2014/main" id="{387FCAB5-1201-3549-80CF-B57CD1850761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11176000" cy="1055688"/>
            <a:chOff x="215759" y="1501089"/>
            <a:chExt cx="8606851" cy="1955095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DD492D9-B58F-1A41-8729-35899915D670}"/>
                </a:ext>
              </a:extLst>
            </p:cNvPr>
            <p:cNvSpPr/>
            <p:nvPr/>
          </p:nvSpPr>
          <p:spPr>
            <a:xfrm>
              <a:off x="526290" y="1501089"/>
              <a:ext cx="8296320" cy="1955095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6B7B6F5-6CE2-CF47-AA1F-3EB33330CDBA}"/>
                </a:ext>
              </a:extLst>
            </p:cNvPr>
            <p:cNvGrpSpPr/>
            <p:nvPr/>
          </p:nvGrpSpPr>
          <p:grpSpPr>
            <a:xfrm>
              <a:off x="215759" y="1501089"/>
              <a:ext cx="1356188" cy="1955093"/>
              <a:chOff x="1705928" y="1696597"/>
              <a:chExt cx="1356188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90119518-1C12-FA4C-91B2-3878AD2FCD43}"/>
                  </a:ext>
                </a:extLst>
              </p:cNvPr>
              <p:cNvSpPr/>
              <p:nvPr/>
            </p:nvSpPr>
            <p:spPr>
              <a:xfrm rot="16200000">
                <a:off x="1755372" y="1647153"/>
                <a:ext cx="1257300" cy="1356188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CD3B6E59-72A4-AF4C-9826-432F7D54FD60}"/>
                  </a:ext>
                </a:extLst>
              </p:cNvPr>
              <p:cNvSpPr/>
              <p:nvPr/>
            </p:nvSpPr>
            <p:spPr>
              <a:xfrm rot="5400000">
                <a:off x="27858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6E0C0A5F-C69F-CF41-8F4E-063A4B06B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3259" y="1922515"/>
                <a:ext cx="621898" cy="58846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6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E77C623B-7EF3-6846-AF88-82ECF2738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820" y="1642209"/>
              <a:ext cx="6457583" cy="1537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pc="-17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hướng tiếp cận khi viết bài chính luận về bảo vệ nền tảng </a:t>
              </a:r>
              <a:endParaRPr lang="en-US" sz="2400" b="1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pc="-17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 tưởng của Đảng, đấu tranh phản bác các quan điểm sai trái, thù địch</a:t>
              </a:r>
              <a:endParaRPr lang="en-US" sz="2400" b="1" spc="-17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9">
            <a:extLst>
              <a:ext uri="{FF2B5EF4-FFF2-40B4-BE49-F238E27FC236}">
                <a16:creationId xmlns:a16="http://schemas.microsoft.com/office/drawing/2014/main" id="{AD40B8CE-5CF8-684D-B9F1-E8A2B5285B3D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1914525"/>
            <a:ext cx="10379075" cy="2447925"/>
            <a:chOff x="3045680" y="1126623"/>
            <a:chExt cx="6322226" cy="561344"/>
          </a:xfrm>
        </p:grpSpPr>
        <p:sp>
          <p:nvSpPr>
            <p:cNvPr id="57" name="AutoShape 20">
              <a:extLst>
                <a:ext uri="{FF2B5EF4-FFF2-40B4-BE49-F238E27FC236}">
                  <a16:creationId xmlns:a16="http://schemas.microsoft.com/office/drawing/2014/main" id="{64F88F5A-CEF5-2948-A5FC-A14114F43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45680" y="1126623"/>
              <a:ext cx="6322226" cy="56134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891" name="Rectangle 21">
              <a:extLst>
                <a:ext uri="{FF2B5EF4-FFF2-40B4-BE49-F238E27FC236}">
                  <a16:creationId xmlns:a16="http://schemas.microsoft.com/office/drawing/2014/main" id="{1E2912D0-BF8D-A246-AF7E-EC0F5A8B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474" y="1358332"/>
              <a:ext cx="5593065" cy="12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3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NHỮNG LƯU Ý KHI VIẾT BÀI TẠP CHÍ KHOA HỌC</a:t>
              </a:r>
              <a:endParaRPr lang="en-US" altLang="en-US" sz="3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3">
            <a:extLst>
              <a:ext uri="{FF2B5EF4-FFF2-40B4-BE49-F238E27FC236}">
                <a16:creationId xmlns:a16="http://schemas.microsoft.com/office/drawing/2014/main" id="{910CF724-F98C-C143-8109-9923ECA162BE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01875"/>
            <a:ext cx="10772775" cy="3930650"/>
            <a:chOff x="-15365" y="1679208"/>
            <a:chExt cx="12060100" cy="4826698"/>
          </a:xfrm>
        </p:grpSpPr>
        <p:grpSp>
          <p:nvGrpSpPr>
            <p:cNvPr id="43016" name="Group 4">
              <a:extLst>
                <a:ext uri="{FF2B5EF4-FFF2-40B4-BE49-F238E27FC236}">
                  <a16:creationId xmlns:a16="http://schemas.microsoft.com/office/drawing/2014/main" id="{C2979756-0C54-3A41-862E-B4F0626BC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AE57AD03-E77E-2140-A07C-B52B235105BE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019" name="Rectangle 46">
                <a:extLst>
                  <a:ext uri="{FF2B5EF4-FFF2-40B4-BE49-F238E27FC236}">
                    <a16:creationId xmlns:a16="http://schemas.microsoft.com/office/drawing/2014/main" id="{53444AC1-777F-4142-B222-2E2AF717D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A2FD9D15-C0D6-8343-8285-F4DF00B49F64}"/>
                </a:ext>
              </a:extLst>
            </p:cNvPr>
            <p:cNvSpPr/>
            <p:nvPr/>
          </p:nvSpPr>
          <p:spPr>
            <a:xfrm rot="16200000">
              <a:off x="-1681400" y="3345243"/>
              <a:ext cx="4826698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06B02-607A-8A4E-8F26-4D838182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2528888"/>
            <a:ext cx="9283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độ dài khoảng 4000 - 6000 từ (10 -14 trang A4).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sát chủ đề.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bố cục rõ ràng, lập luận chặt chẽ.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các luận cứ thuyết phục (lý luận, thực tiễn).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phong sắc sảo, có tính chiến đấu cao.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rõ lập trường, quan điểm của người viết.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trích dẫn chính thống, có độ tin cậy cao.</a:t>
            </a:r>
          </a:p>
        </p:txBody>
      </p:sp>
      <p:grpSp>
        <p:nvGrpSpPr>
          <p:cNvPr id="43011" name="Group 14">
            <a:extLst>
              <a:ext uri="{FF2B5EF4-FFF2-40B4-BE49-F238E27FC236}">
                <a16:creationId xmlns:a16="http://schemas.microsoft.com/office/drawing/2014/main" id="{D476BFB6-BF0A-AC44-8CED-C5C128230D11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992188"/>
            <a:ext cx="11280775" cy="1063625"/>
            <a:chOff x="215759" y="1487934"/>
            <a:chExt cx="8818513" cy="196825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A05E2CAC-A343-9E45-9EB6-779E4C76C621}"/>
                </a:ext>
              </a:extLst>
            </p:cNvPr>
            <p:cNvSpPr/>
            <p:nvPr/>
          </p:nvSpPr>
          <p:spPr>
            <a:xfrm>
              <a:off x="1259436" y="1499685"/>
              <a:ext cx="7774836" cy="1956499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1B36D9-3F7A-1643-ADE4-C3BA7A5B0FAB}"/>
                </a:ext>
              </a:extLst>
            </p:cNvPr>
            <p:cNvGrpSpPr/>
            <p:nvPr/>
          </p:nvGrpSpPr>
          <p:grpSpPr>
            <a:xfrm>
              <a:off x="215759" y="1487934"/>
              <a:ext cx="2038350" cy="1968245"/>
              <a:chOff x="1705928" y="1688139"/>
              <a:chExt cx="2038350" cy="1265758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0EF21573-CB5B-4242-AB1E-A8C7B02A8210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6FA87EBC-A52F-C644-8CED-E4EF3691CD11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0733C9F0-8EE2-7A43-B7DD-98DF00083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5376" y="1688139"/>
                <a:ext cx="813761" cy="1210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257535A4-5916-4446-B424-AC03C2752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961" y="1526123"/>
              <a:ext cx="5445488" cy="176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chung của một bài tạp chí khoa học về bảo vệ nền tảng tư tưởng của Đảng</a:t>
              </a:r>
              <a:endParaRPr lang="en-US" sz="28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3012" name="Title 1">
            <a:extLst>
              <a:ext uri="{FF2B5EF4-FFF2-40B4-BE49-F238E27FC236}">
                <a16:creationId xmlns:a16="http://schemas.microsoft.com/office/drawing/2014/main" id="{EDA48EC6-E57E-8B41-A6FA-8237FC0EC39D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">
            <a:extLst>
              <a:ext uri="{FF2B5EF4-FFF2-40B4-BE49-F238E27FC236}">
                <a16:creationId xmlns:a16="http://schemas.microsoft.com/office/drawing/2014/main" id="{699AB4C6-8002-3F4E-8441-8A3984603BC8}"/>
              </a:ext>
            </a:extLst>
          </p:cNvPr>
          <p:cNvGrpSpPr>
            <a:grpSpLocks/>
          </p:cNvGrpSpPr>
          <p:nvPr/>
        </p:nvGrpSpPr>
        <p:grpSpPr bwMode="auto">
          <a:xfrm>
            <a:off x="783937" y="2163847"/>
            <a:ext cx="11055762" cy="4162425"/>
            <a:chOff x="-15365" y="1679208"/>
            <a:chExt cx="12060100" cy="4826698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1A53B710-E33A-FD4F-A5D3-1F65A7ED4EC9}"/>
                </a:ext>
              </a:extLst>
            </p:cNvPr>
            <p:cNvSpPr/>
            <p:nvPr/>
          </p:nvSpPr>
          <p:spPr>
            <a:xfrm>
              <a:off x="-15365" y="1679208"/>
              <a:ext cx="12060100" cy="48266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C1D589ED-19C3-B949-9B27-A3BF1ACB961E}"/>
                </a:ext>
              </a:extLst>
            </p:cNvPr>
            <p:cNvSpPr/>
            <p:nvPr/>
          </p:nvSpPr>
          <p:spPr>
            <a:xfrm rot="16200000">
              <a:off x="-1681400" y="3345243"/>
              <a:ext cx="4826698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07996-4EB5-1E49-BF93-DF8489A1AF10}"/>
              </a:ext>
            </a:extLst>
          </p:cNvPr>
          <p:cNvSpPr/>
          <p:nvPr/>
        </p:nvSpPr>
        <p:spPr>
          <a:xfrm>
            <a:off x="2350774" y="2163846"/>
            <a:ext cx="9310796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Xây dựng ý tưởng (ý tưởng mới, cập nhật các vấn đề chính trị - xã hội mang tính thời sự) =&gt;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Có thể dự vào định hướng chủ đề của Cuộc thi.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Đặt tên chủ đề bài viết (hấp dẫn, tạo sự tò mò, chứa từ khoá).</a:t>
            </a:r>
            <a:endParaRPr lang="en-US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vi-VN" sz="2400" b="1" spc="-3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Viết tóm tắt (khoảng 200-300 từ, n</a:t>
            </a:r>
            <a:r>
              <a:rPr lang="en-US" sz="2400" b="1" spc="-3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ê</a:t>
            </a:r>
            <a:r>
              <a:rPr lang="vi-VN" sz="2400" b="1" spc="-3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u bật ý tưởng, mục đích bài viết).</a:t>
            </a: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 eaLnBrk="1" fontAlgn="auto" hangingPunct="1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Cấu trúc bài viết thành các phần (2-3 phần): 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	+ Mở đầu,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	+ Giải quyết nội dung (phân tích, bình luận),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	+ Kết luận. </a:t>
            </a:r>
          </a:p>
          <a:p>
            <a:pPr algn="just" eaLnBrk="1" fontAlgn="auto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vi-VN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-     Tài liệu tham khảo.</a:t>
            </a:r>
            <a:endParaRPr lang="en-US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4035" name="Group 14">
            <a:extLst>
              <a:ext uri="{FF2B5EF4-FFF2-40B4-BE49-F238E27FC236}">
                <a16:creationId xmlns:a16="http://schemas.microsoft.com/office/drawing/2014/main" id="{F537C109-77AF-C54C-A97F-0292C1AEFFCE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10467411" cy="1055688"/>
            <a:chOff x="215759" y="1501090"/>
            <a:chExt cx="8818513" cy="1955095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5EA7C3F-8771-2042-9221-E600FA42DD07}"/>
                </a:ext>
              </a:extLst>
            </p:cNvPr>
            <p:cNvSpPr/>
            <p:nvPr/>
          </p:nvSpPr>
          <p:spPr>
            <a:xfrm>
              <a:off x="1571645" y="1501090"/>
              <a:ext cx="7462627" cy="1955095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7030A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E01B67-1E12-0445-859D-8739AEB45055}"/>
                </a:ext>
              </a:extLst>
            </p:cNvPr>
            <p:cNvGrpSpPr/>
            <p:nvPr/>
          </p:nvGrpSpPr>
          <p:grpSpPr>
            <a:xfrm>
              <a:off x="215759" y="1501091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C0C5A0B7-4ADF-C447-92AB-0E5D00FC7052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E1D369EC-247C-EA4F-9885-203961969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852" y="1825263"/>
                <a:ext cx="1066264" cy="1100094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44039" name="Rectangle 46">
              <a:extLst>
                <a:ext uri="{FF2B5EF4-FFF2-40B4-BE49-F238E27FC236}">
                  <a16:creationId xmlns:a16="http://schemas.microsoft.com/office/drawing/2014/main" id="{CF21BEB3-B0B3-0546-B12A-4B04BC428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950" y="1545582"/>
              <a:ext cx="5859205" cy="176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xây dựng một bài tạp chí khoa học về bảo vệ nền tảng tư tưởng của Đảng</a:t>
              </a:r>
            </a:p>
          </p:txBody>
        </p:sp>
      </p:grpSp>
      <p:sp>
        <p:nvSpPr>
          <p:cNvPr id="44036" name="Title 1">
            <a:extLst>
              <a:ext uri="{FF2B5EF4-FFF2-40B4-BE49-F238E27FC236}">
                <a16:creationId xmlns:a16="http://schemas.microsoft.com/office/drawing/2014/main" id="{2FC2645B-4C77-354D-BD5F-B6BA78612CF1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E45B78-D7C6-4E43-A90B-202D363ECBC8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257930"/>
            <a:ext cx="10848954" cy="3598707"/>
            <a:chOff x="-15365" y="1679202"/>
            <a:chExt cx="12145382" cy="5866836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3F0EA37-78E6-794F-BD21-04DB4DD5F66A}"/>
                </a:ext>
              </a:extLst>
            </p:cNvPr>
            <p:cNvSpPr/>
            <p:nvPr/>
          </p:nvSpPr>
          <p:spPr>
            <a:xfrm>
              <a:off x="-15365" y="1679206"/>
              <a:ext cx="12145382" cy="58668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9DE70610-9E1F-CB41-8E72-B02E1D66EC55}"/>
                </a:ext>
              </a:extLst>
            </p:cNvPr>
            <p:cNvSpPr/>
            <p:nvPr/>
          </p:nvSpPr>
          <p:spPr>
            <a:xfrm rot="16200000">
              <a:off x="-2278382" y="3942221"/>
              <a:ext cx="5866836" cy="134079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060F8-16DC-5743-A748-34CE12CD4638}"/>
              </a:ext>
            </a:extLst>
          </p:cNvPr>
          <p:cNvSpPr/>
          <p:nvPr/>
        </p:nvSpPr>
        <p:spPr>
          <a:xfrm>
            <a:off x="2076449" y="2412649"/>
            <a:ext cx="95138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vi-VN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cộng sản không được đánh mất lòng tự trọng”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E7229B-F229-9043-9D29-4B7415B5BD69}"/>
              </a:ext>
            </a:extLst>
          </p:cNvPr>
          <p:cNvGrpSpPr>
            <a:grpSpLocks/>
          </p:cNvGrpSpPr>
          <p:nvPr/>
        </p:nvGrpSpPr>
        <p:grpSpPr bwMode="auto">
          <a:xfrm>
            <a:off x="741364" y="1000125"/>
            <a:ext cx="9766299" cy="1077913"/>
            <a:chOff x="215759" y="1501090"/>
            <a:chExt cx="8818513" cy="1996248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6AE0785-9259-B445-88A5-459C067BA8DA}"/>
                </a:ext>
              </a:extLst>
            </p:cNvPr>
            <p:cNvSpPr/>
            <p:nvPr/>
          </p:nvSpPr>
          <p:spPr>
            <a:xfrm>
              <a:off x="1571639" y="1501090"/>
              <a:ext cx="7462633" cy="1955088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7030A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3F2C18-5B65-5344-9BB3-E1C953B24ADB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96248"/>
              <a:chOff x="1705928" y="1696597"/>
              <a:chExt cx="2038350" cy="128376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779123D2-B104-234C-A9BB-E06D9F01314F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8D93A936-C9B9-A04A-B87F-8623476C3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852" y="1770258"/>
                <a:ext cx="1066264" cy="1210105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45063" name="Rectangle 46">
              <a:extLst>
                <a:ext uri="{FF2B5EF4-FFF2-40B4-BE49-F238E27FC236}">
                  <a16:creationId xmlns:a16="http://schemas.microsoft.com/office/drawing/2014/main" id="{970EA5CC-E8BC-CB4D-83E3-2AAEE574A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109" y="1887923"/>
              <a:ext cx="6040047" cy="108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0" name="Title 1">
            <a:extLst>
              <a:ext uri="{FF2B5EF4-FFF2-40B4-BE49-F238E27FC236}">
                <a16:creationId xmlns:a16="http://schemas.microsoft.com/office/drawing/2014/main" id="{614D926F-5A1F-5B47-9000-A6FB49CFCA82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</a:t>
            </a:r>
            <a:r>
              <a:rPr lang="en-GB" altLang="en-US" sz="26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GB" altLang="en-US" sz="2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VIẾT BÀI TẠP CHÍ KHOA HỌC</a:t>
            </a:r>
          </a:p>
        </p:txBody>
      </p:sp>
    </p:spTree>
    <p:extLst>
      <p:ext uri="{BB962C8B-B14F-4D97-AF65-F5344CB8AC3E}">
        <p14:creationId xmlns:p14="http://schemas.microsoft.com/office/powerpoint/2010/main" val="339547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E45B78-D7C6-4E43-A90B-202D363ECBC8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257931"/>
            <a:ext cx="10848954" cy="3264095"/>
            <a:chOff x="-15365" y="1679203"/>
            <a:chExt cx="12145382" cy="5321331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3F0EA37-78E6-794F-BD21-04DB4DD5F66A}"/>
                </a:ext>
              </a:extLst>
            </p:cNvPr>
            <p:cNvSpPr/>
            <p:nvPr/>
          </p:nvSpPr>
          <p:spPr>
            <a:xfrm>
              <a:off x="-15365" y="1679206"/>
              <a:ext cx="12145382" cy="53213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9DE70610-9E1F-CB41-8E72-B02E1D66EC55}"/>
                </a:ext>
              </a:extLst>
            </p:cNvPr>
            <p:cNvSpPr/>
            <p:nvPr/>
          </p:nvSpPr>
          <p:spPr>
            <a:xfrm rot="16200000">
              <a:off x="-2005630" y="3669469"/>
              <a:ext cx="5321329" cy="134079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060F8-16DC-5743-A748-34CE12CD4638}"/>
              </a:ext>
            </a:extLst>
          </p:cNvPr>
          <p:cNvSpPr/>
          <p:nvPr/>
        </p:nvSpPr>
        <p:spPr>
          <a:xfrm>
            <a:off x="2077585" y="2689648"/>
            <a:ext cx="9374188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A/B/C.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E7229B-F229-9043-9D29-4B7415B5BD69}"/>
              </a:ext>
            </a:extLst>
          </p:cNvPr>
          <p:cNvGrpSpPr>
            <a:grpSpLocks/>
          </p:cNvGrpSpPr>
          <p:nvPr/>
        </p:nvGrpSpPr>
        <p:grpSpPr bwMode="auto">
          <a:xfrm>
            <a:off x="741364" y="1000125"/>
            <a:ext cx="9766299" cy="1077913"/>
            <a:chOff x="215759" y="1501090"/>
            <a:chExt cx="8818513" cy="1996248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6AE0785-9259-B445-88A5-459C067BA8DA}"/>
                </a:ext>
              </a:extLst>
            </p:cNvPr>
            <p:cNvSpPr/>
            <p:nvPr/>
          </p:nvSpPr>
          <p:spPr>
            <a:xfrm>
              <a:off x="1571639" y="1501090"/>
              <a:ext cx="7462633" cy="1955088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7030A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3F2C18-5B65-5344-9BB3-E1C953B24ADB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96248"/>
              <a:chOff x="1705928" y="1696597"/>
              <a:chExt cx="2038350" cy="128376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779123D2-B104-234C-A9BB-E06D9F01314F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8D93A936-C9B9-A04A-B87F-8623476C3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852" y="1770258"/>
                <a:ext cx="1066264" cy="1210105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45063" name="Rectangle 46">
              <a:extLst>
                <a:ext uri="{FF2B5EF4-FFF2-40B4-BE49-F238E27FC236}">
                  <a16:creationId xmlns:a16="http://schemas.microsoft.com/office/drawing/2014/main" id="{970EA5CC-E8BC-CB4D-83E3-2AAEE574A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109" y="1887923"/>
              <a:ext cx="6040047" cy="108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0" name="Title 1">
            <a:extLst>
              <a:ext uri="{FF2B5EF4-FFF2-40B4-BE49-F238E27FC236}">
                <a16:creationId xmlns:a16="http://schemas.microsoft.com/office/drawing/2014/main" id="{614D926F-5A1F-5B47-9000-A6FB49CFCA82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</a:t>
            </a:r>
            <a:r>
              <a:rPr lang="en-GB" altLang="en-US" sz="26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GB" altLang="en-US" sz="26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VIẾT BÀI TẠP CHÍ KHOA HỌC</a:t>
            </a:r>
          </a:p>
        </p:txBody>
      </p:sp>
    </p:spTree>
    <p:extLst>
      <p:ext uri="{BB962C8B-B14F-4D97-AF65-F5344CB8AC3E}">
        <p14:creationId xmlns:p14="http://schemas.microsoft.com/office/powerpoint/2010/main" val="358996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23100" y="2627174"/>
            <a:ext cx="2005001" cy="2005100"/>
            <a:chOff x="1686391" y="836125"/>
            <a:chExt cx="1503751" cy="1503825"/>
          </a:xfrm>
        </p:grpSpPr>
        <p:sp>
          <p:nvSpPr>
            <p:cNvPr id="29" name="Oval 28"/>
            <p:cNvSpPr/>
            <p:nvPr/>
          </p:nvSpPr>
          <p:spPr>
            <a:xfrm>
              <a:off x="1686391" y="836125"/>
              <a:ext cx="1503751" cy="150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 txBox="1"/>
            <p:nvPr/>
          </p:nvSpPr>
          <p:spPr>
            <a:xfrm>
              <a:off x="1785960" y="1056354"/>
              <a:ext cx="1283654" cy="1063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" tIns="32173" rIns="32173" bIns="32173" numCol="1" spcCol="1270" anchor="ctr" anchorCtr="0">
              <a:noAutofit/>
            </a:bodyPr>
            <a:lstStyle/>
            <a:p>
              <a:pPr algn="ctr" defTabSz="1126039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78382" y="1210765"/>
            <a:ext cx="7924032" cy="932649"/>
            <a:chOff x="3463037" y="250258"/>
            <a:chExt cx="3993333" cy="779878"/>
          </a:xfrm>
        </p:grpSpPr>
        <p:sp>
          <p:nvSpPr>
            <p:cNvPr id="34" name="Rectangle 33"/>
            <p:cNvSpPr/>
            <p:nvPr/>
          </p:nvSpPr>
          <p:spPr>
            <a:xfrm>
              <a:off x="3463037" y="250258"/>
              <a:ext cx="3993333" cy="7798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3463037" y="250258"/>
              <a:ext cx="3993333" cy="77987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just" defTabSz="1066773">
                <a:lnSpc>
                  <a:spcPct val="90000"/>
                </a:lnSpc>
                <a:spcAft>
                  <a:spcPct val="10000"/>
                </a:spcAft>
              </a:pP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trừu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lầm</a:t>
              </a:r>
              <a:endPara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1283" y="2496535"/>
            <a:ext cx="7924032" cy="9131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1283" y="5057912"/>
            <a:ext cx="7924032" cy="13236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61283" y="3778898"/>
            <a:ext cx="7924032" cy="9131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đề phải chính xác và chứa thông tin, không quá mơ hồ, chung chung.</a:t>
            </a:r>
          </a:p>
        </p:txBody>
      </p:sp>
      <p:sp>
        <p:nvSpPr>
          <p:cNvPr id="64" name="Google Shape;675;p59"/>
          <p:cNvSpPr txBox="1"/>
          <p:nvPr/>
        </p:nvSpPr>
        <p:spPr>
          <a:xfrm>
            <a:off x="2289577" y="2464193"/>
            <a:ext cx="803160" cy="14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3467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65" name="Google Shape;611;p43"/>
          <p:cNvGrpSpPr/>
          <p:nvPr/>
        </p:nvGrpSpPr>
        <p:grpSpPr>
          <a:xfrm>
            <a:off x="3158058" y="3617521"/>
            <a:ext cx="303225" cy="244388"/>
            <a:chOff x="42863" y="1870075"/>
            <a:chExt cx="5325975" cy="4292525"/>
          </a:xfrm>
        </p:grpSpPr>
        <p:sp>
          <p:nvSpPr>
            <p:cNvPr id="66" name="Google Shape;612;p43"/>
            <p:cNvSpPr/>
            <p:nvPr/>
          </p:nvSpPr>
          <p:spPr>
            <a:xfrm>
              <a:off x="42863" y="1870075"/>
              <a:ext cx="4292700" cy="425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15" y="9578"/>
                  </a:moveTo>
                  <a:lnTo>
                    <a:pt x="9985" y="9712"/>
                  </a:lnTo>
                  <a:lnTo>
                    <a:pt x="9674" y="56307"/>
                  </a:lnTo>
                  <a:lnTo>
                    <a:pt x="62840" y="108362"/>
                  </a:lnTo>
                  <a:lnTo>
                    <a:pt x="108328" y="61186"/>
                  </a:lnTo>
                  <a:lnTo>
                    <a:pt x="57115" y="9578"/>
                  </a:lnTo>
                  <a:close/>
                  <a:moveTo>
                    <a:pt x="59156" y="0"/>
                  </a:moveTo>
                  <a:lnTo>
                    <a:pt x="60044" y="89"/>
                  </a:lnTo>
                  <a:lnTo>
                    <a:pt x="60976" y="313"/>
                  </a:lnTo>
                  <a:lnTo>
                    <a:pt x="61819" y="760"/>
                  </a:lnTo>
                  <a:lnTo>
                    <a:pt x="62529" y="1387"/>
                  </a:lnTo>
                  <a:lnTo>
                    <a:pt x="118535" y="57739"/>
                  </a:lnTo>
                  <a:lnTo>
                    <a:pt x="119156" y="58500"/>
                  </a:lnTo>
                  <a:lnTo>
                    <a:pt x="119600" y="59306"/>
                  </a:lnTo>
                  <a:lnTo>
                    <a:pt x="119866" y="60201"/>
                  </a:lnTo>
                  <a:lnTo>
                    <a:pt x="120000" y="61141"/>
                  </a:lnTo>
                  <a:lnTo>
                    <a:pt x="119911" y="62036"/>
                  </a:lnTo>
                  <a:lnTo>
                    <a:pt x="119644" y="62931"/>
                  </a:lnTo>
                  <a:lnTo>
                    <a:pt x="119245" y="63782"/>
                  </a:lnTo>
                  <a:lnTo>
                    <a:pt x="118624" y="64543"/>
                  </a:lnTo>
                  <a:lnTo>
                    <a:pt x="66479" y="118657"/>
                  </a:lnTo>
                  <a:lnTo>
                    <a:pt x="65724" y="119239"/>
                  </a:lnTo>
                  <a:lnTo>
                    <a:pt x="64926" y="119686"/>
                  </a:lnTo>
                  <a:lnTo>
                    <a:pt x="64038" y="119910"/>
                  </a:lnTo>
                  <a:lnTo>
                    <a:pt x="63062" y="120000"/>
                  </a:lnTo>
                  <a:lnTo>
                    <a:pt x="62973" y="120000"/>
                  </a:lnTo>
                  <a:lnTo>
                    <a:pt x="62085" y="119955"/>
                  </a:lnTo>
                  <a:lnTo>
                    <a:pt x="61198" y="119731"/>
                  </a:lnTo>
                  <a:lnTo>
                    <a:pt x="60355" y="119328"/>
                  </a:lnTo>
                  <a:lnTo>
                    <a:pt x="59644" y="118746"/>
                  </a:lnTo>
                  <a:lnTo>
                    <a:pt x="1464" y="61812"/>
                  </a:lnTo>
                  <a:lnTo>
                    <a:pt x="798" y="61096"/>
                  </a:lnTo>
                  <a:lnTo>
                    <a:pt x="355" y="60201"/>
                  </a:lnTo>
                  <a:lnTo>
                    <a:pt x="88" y="59261"/>
                  </a:lnTo>
                  <a:lnTo>
                    <a:pt x="0" y="58321"/>
                  </a:lnTo>
                  <a:lnTo>
                    <a:pt x="310" y="4878"/>
                  </a:lnTo>
                  <a:lnTo>
                    <a:pt x="443" y="3759"/>
                  </a:lnTo>
                  <a:lnTo>
                    <a:pt x="798" y="2730"/>
                  </a:lnTo>
                  <a:lnTo>
                    <a:pt x="1420" y="1879"/>
                  </a:lnTo>
                  <a:lnTo>
                    <a:pt x="2130" y="1118"/>
                  </a:lnTo>
                  <a:lnTo>
                    <a:pt x="3017" y="537"/>
                  </a:lnTo>
                  <a:lnTo>
                    <a:pt x="4082" y="179"/>
                  </a:lnTo>
                  <a:lnTo>
                    <a:pt x="5147" y="44"/>
                  </a:lnTo>
                  <a:lnTo>
                    <a:pt x="59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13;p43"/>
            <p:cNvSpPr/>
            <p:nvPr/>
          </p:nvSpPr>
          <p:spPr>
            <a:xfrm>
              <a:off x="3157538" y="2095500"/>
              <a:ext cx="2211300" cy="406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8" y="0"/>
                  </a:moveTo>
                  <a:lnTo>
                    <a:pt x="16281" y="93"/>
                  </a:lnTo>
                  <a:lnTo>
                    <a:pt x="18090" y="374"/>
                  </a:lnTo>
                  <a:lnTo>
                    <a:pt x="19727" y="843"/>
                  </a:lnTo>
                  <a:lnTo>
                    <a:pt x="21191" y="1498"/>
                  </a:lnTo>
                  <a:lnTo>
                    <a:pt x="117243" y="54660"/>
                  </a:lnTo>
                  <a:lnTo>
                    <a:pt x="118535" y="55409"/>
                  </a:lnTo>
                  <a:lnTo>
                    <a:pt x="119396" y="56252"/>
                  </a:lnTo>
                  <a:lnTo>
                    <a:pt x="119827" y="57236"/>
                  </a:lnTo>
                  <a:lnTo>
                    <a:pt x="119999" y="58173"/>
                  </a:lnTo>
                  <a:lnTo>
                    <a:pt x="119827" y="59156"/>
                  </a:lnTo>
                  <a:lnTo>
                    <a:pt x="119396" y="60093"/>
                  </a:lnTo>
                  <a:lnTo>
                    <a:pt x="118535" y="60983"/>
                  </a:lnTo>
                  <a:lnTo>
                    <a:pt x="117243" y="61733"/>
                  </a:lnTo>
                  <a:lnTo>
                    <a:pt x="16022" y="118454"/>
                  </a:lnTo>
                  <a:lnTo>
                    <a:pt x="14558" y="119156"/>
                  </a:lnTo>
                  <a:lnTo>
                    <a:pt x="13007" y="119625"/>
                  </a:lnTo>
                  <a:lnTo>
                    <a:pt x="11198" y="119906"/>
                  </a:lnTo>
                  <a:lnTo>
                    <a:pt x="9389" y="120000"/>
                  </a:lnTo>
                  <a:lnTo>
                    <a:pt x="7666" y="119906"/>
                  </a:lnTo>
                  <a:lnTo>
                    <a:pt x="5857" y="119625"/>
                  </a:lnTo>
                  <a:lnTo>
                    <a:pt x="4307" y="119203"/>
                  </a:lnTo>
                  <a:lnTo>
                    <a:pt x="2842" y="118548"/>
                  </a:lnTo>
                  <a:lnTo>
                    <a:pt x="1636" y="117751"/>
                  </a:lnTo>
                  <a:lnTo>
                    <a:pt x="775" y="116908"/>
                  </a:lnTo>
                  <a:lnTo>
                    <a:pt x="258" y="115925"/>
                  </a:lnTo>
                  <a:lnTo>
                    <a:pt x="0" y="114988"/>
                  </a:lnTo>
                  <a:lnTo>
                    <a:pt x="172" y="114004"/>
                  </a:lnTo>
                  <a:lnTo>
                    <a:pt x="689" y="113021"/>
                  </a:lnTo>
                  <a:lnTo>
                    <a:pt x="1464" y="112131"/>
                  </a:lnTo>
                  <a:lnTo>
                    <a:pt x="2670" y="111334"/>
                  </a:lnTo>
                  <a:lnTo>
                    <a:pt x="97430" y="58173"/>
                  </a:lnTo>
                  <a:lnTo>
                    <a:pt x="7839" y="8618"/>
                  </a:lnTo>
                  <a:lnTo>
                    <a:pt x="6633" y="7775"/>
                  </a:lnTo>
                  <a:lnTo>
                    <a:pt x="5771" y="6885"/>
                  </a:lnTo>
                  <a:lnTo>
                    <a:pt x="5254" y="5948"/>
                  </a:lnTo>
                  <a:lnTo>
                    <a:pt x="5168" y="4964"/>
                  </a:lnTo>
                  <a:lnTo>
                    <a:pt x="5340" y="3981"/>
                  </a:lnTo>
                  <a:lnTo>
                    <a:pt x="5857" y="3091"/>
                  </a:lnTo>
                  <a:lnTo>
                    <a:pt x="6719" y="2154"/>
                  </a:lnTo>
                  <a:lnTo>
                    <a:pt x="8011" y="1405"/>
                  </a:lnTo>
                  <a:lnTo>
                    <a:pt x="9389" y="796"/>
                  </a:lnTo>
                  <a:lnTo>
                    <a:pt x="11026" y="327"/>
                  </a:lnTo>
                  <a:lnTo>
                    <a:pt x="12749" y="93"/>
                  </a:lnTo>
                  <a:lnTo>
                    <a:pt x="14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14;p43"/>
            <p:cNvSpPr/>
            <p:nvPr/>
          </p:nvSpPr>
          <p:spPr>
            <a:xfrm>
              <a:off x="781906" y="2550381"/>
              <a:ext cx="9237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02" y="31919"/>
                  </a:moveTo>
                  <a:lnTo>
                    <a:pt x="52525" y="32727"/>
                  </a:lnTo>
                  <a:lnTo>
                    <a:pt x="45656" y="35959"/>
                  </a:lnTo>
                  <a:lnTo>
                    <a:pt x="40404" y="40404"/>
                  </a:lnTo>
                  <a:lnTo>
                    <a:pt x="35555" y="46060"/>
                  </a:lnTo>
                  <a:lnTo>
                    <a:pt x="32727" y="52525"/>
                  </a:lnTo>
                  <a:lnTo>
                    <a:pt x="31919" y="60202"/>
                  </a:lnTo>
                  <a:lnTo>
                    <a:pt x="32727" y="67474"/>
                  </a:lnTo>
                  <a:lnTo>
                    <a:pt x="35555" y="73939"/>
                  </a:lnTo>
                  <a:lnTo>
                    <a:pt x="40404" y="79595"/>
                  </a:lnTo>
                  <a:lnTo>
                    <a:pt x="45656" y="84040"/>
                  </a:lnTo>
                  <a:lnTo>
                    <a:pt x="52525" y="86868"/>
                  </a:lnTo>
                  <a:lnTo>
                    <a:pt x="60202" y="87676"/>
                  </a:lnTo>
                  <a:lnTo>
                    <a:pt x="67474" y="86868"/>
                  </a:lnTo>
                  <a:lnTo>
                    <a:pt x="73939" y="84040"/>
                  </a:lnTo>
                  <a:lnTo>
                    <a:pt x="79595" y="79595"/>
                  </a:lnTo>
                  <a:lnTo>
                    <a:pt x="84040" y="73939"/>
                  </a:lnTo>
                  <a:lnTo>
                    <a:pt x="86868" y="67474"/>
                  </a:lnTo>
                  <a:lnTo>
                    <a:pt x="87676" y="60202"/>
                  </a:lnTo>
                  <a:lnTo>
                    <a:pt x="86868" y="52525"/>
                  </a:lnTo>
                  <a:lnTo>
                    <a:pt x="84040" y="46060"/>
                  </a:lnTo>
                  <a:lnTo>
                    <a:pt x="79595" y="40404"/>
                  </a:lnTo>
                  <a:lnTo>
                    <a:pt x="73939" y="35959"/>
                  </a:lnTo>
                  <a:lnTo>
                    <a:pt x="67474" y="32727"/>
                  </a:lnTo>
                  <a:lnTo>
                    <a:pt x="60202" y="31919"/>
                  </a:lnTo>
                  <a:close/>
                  <a:moveTo>
                    <a:pt x="60202" y="0"/>
                  </a:moveTo>
                  <a:lnTo>
                    <a:pt x="71919" y="1212"/>
                  </a:lnTo>
                  <a:lnTo>
                    <a:pt x="83232" y="4444"/>
                  </a:lnTo>
                  <a:lnTo>
                    <a:pt x="93333" y="10101"/>
                  </a:lnTo>
                  <a:lnTo>
                    <a:pt x="101818" y="17777"/>
                  </a:lnTo>
                  <a:lnTo>
                    <a:pt x="109494" y="26262"/>
                  </a:lnTo>
                  <a:lnTo>
                    <a:pt x="114747" y="36767"/>
                  </a:lnTo>
                  <a:lnTo>
                    <a:pt x="118383" y="47676"/>
                  </a:lnTo>
                  <a:lnTo>
                    <a:pt x="120000" y="60202"/>
                  </a:lnTo>
                  <a:lnTo>
                    <a:pt x="118787" y="71919"/>
                  </a:lnTo>
                  <a:lnTo>
                    <a:pt x="115151" y="83232"/>
                  </a:lnTo>
                  <a:lnTo>
                    <a:pt x="109898" y="93333"/>
                  </a:lnTo>
                  <a:lnTo>
                    <a:pt x="102222" y="102222"/>
                  </a:lnTo>
                  <a:lnTo>
                    <a:pt x="93333" y="109898"/>
                  </a:lnTo>
                  <a:lnTo>
                    <a:pt x="83232" y="115151"/>
                  </a:lnTo>
                  <a:lnTo>
                    <a:pt x="71919" y="118787"/>
                  </a:lnTo>
                  <a:lnTo>
                    <a:pt x="60202" y="120000"/>
                  </a:lnTo>
                  <a:lnTo>
                    <a:pt x="47676" y="118787"/>
                  </a:lnTo>
                  <a:lnTo>
                    <a:pt x="36363" y="115151"/>
                  </a:lnTo>
                  <a:lnTo>
                    <a:pt x="26262" y="109898"/>
                  </a:lnTo>
                  <a:lnTo>
                    <a:pt x="17777" y="102222"/>
                  </a:lnTo>
                  <a:lnTo>
                    <a:pt x="10101" y="93333"/>
                  </a:lnTo>
                  <a:lnTo>
                    <a:pt x="4444" y="83232"/>
                  </a:lnTo>
                  <a:lnTo>
                    <a:pt x="1212" y="71919"/>
                  </a:lnTo>
                  <a:lnTo>
                    <a:pt x="0" y="60202"/>
                  </a:lnTo>
                  <a:lnTo>
                    <a:pt x="1212" y="47676"/>
                  </a:lnTo>
                  <a:lnTo>
                    <a:pt x="4444" y="36767"/>
                  </a:lnTo>
                  <a:lnTo>
                    <a:pt x="10101" y="26262"/>
                  </a:lnTo>
                  <a:lnTo>
                    <a:pt x="17777" y="17777"/>
                  </a:lnTo>
                  <a:lnTo>
                    <a:pt x="26262" y="10101"/>
                  </a:lnTo>
                  <a:lnTo>
                    <a:pt x="36363" y="4444"/>
                  </a:lnTo>
                  <a:lnTo>
                    <a:pt x="47676" y="1212"/>
                  </a:lnTo>
                  <a:lnTo>
                    <a:pt x="60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675;p59"/>
          <p:cNvSpPr txBox="1"/>
          <p:nvPr/>
        </p:nvSpPr>
        <p:spPr>
          <a:xfrm>
            <a:off x="2898968" y="3430337"/>
            <a:ext cx="803160" cy="14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3467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73" name="Google Shape;611;p43"/>
          <p:cNvGrpSpPr/>
          <p:nvPr/>
        </p:nvGrpSpPr>
        <p:grpSpPr>
          <a:xfrm>
            <a:off x="3075150" y="4753259"/>
            <a:ext cx="303225" cy="244388"/>
            <a:chOff x="42863" y="1870075"/>
            <a:chExt cx="5325975" cy="4292525"/>
          </a:xfrm>
        </p:grpSpPr>
        <p:sp>
          <p:nvSpPr>
            <p:cNvPr id="74" name="Google Shape;612;p43"/>
            <p:cNvSpPr/>
            <p:nvPr/>
          </p:nvSpPr>
          <p:spPr>
            <a:xfrm>
              <a:off x="42863" y="1870075"/>
              <a:ext cx="4292700" cy="425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15" y="9578"/>
                  </a:moveTo>
                  <a:lnTo>
                    <a:pt x="9985" y="9712"/>
                  </a:lnTo>
                  <a:lnTo>
                    <a:pt x="9674" y="56307"/>
                  </a:lnTo>
                  <a:lnTo>
                    <a:pt x="62840" y="108362"/>
                  </a:lnTo>
                  <a:lnTo>
                    <a:pt x="108328" y="61186"/>
                  </a:lnTo>
                  <a:lnTo>
                    <a:pt x="57115" y="9578"/>
                  </a:lnTo>
                  <a:close/>
                  <a:moveTo>
                    <a:pt x="59156" y="0"/>
                  </a:moveTo>
                  <a:lnTo>
                    <a:pt x="60044" y="89"/>
                  </a:lnTo>
                  <a:lnTo>
                    <a:pt x="60976" y="313"/>
                  </a:lnTo>
                  <a:lnTo>
                    <a:pt x="61819" y="760"/>
                  </a:lnTo>
                  <a:lnTo>
                    <a:pt x="62529" y="1387"/>
                  </a:lnTo>
                  <a:lnTo>
                    <a:pt x="118535" y="57739"/>
                  </a:lnTo>
                  <a:lnTo>
                    <a:pt x="119156" y="58500"/>
                  </a:lnTo>
                  <a:lnTo>
                    <a:pt x="119600" y="59306"/>
                  </a:lnTo>
                  <a:lnTo>
                    <a:pt x="119866" y="60201"/>
                  </a:lnTo>
                  <a:lnTo>
                    <a:pt x="120000" y="61141"/>
                  </a:lnTo>
                  <a:lnTo>
                    <a:pt x="119911" y="62036"/>
                  </a:lnTo>
                  <a:lnTo>
                    <a:pt x="119644" y="62931"/>
                  </a:lnTo>
                  <a:lnTo>
                    <a:pt x="119245" y="63782"/>
                  </a:lnTo>
                  <a:lnTo>
                    <a:pt x="118624" y="64543"/>
                  </a:lnTo>
                  <a:lnTo>
                    <a:pt x="66479" y="118657"/>
                  </a:lnTo>
                  <a:lnTo>
                    <a:pt x="65724" y="119239"/>
                  </a:lnTo>
                  <a:lnTo>
                    <a:pt x="64926" y="119686"/>
                  </a:lnTo>
                  <a:lnTo>
                    <a:pt x="64038" y="119910"/>
                  </a:lnTo>
                  <a:lnTo>
                    <a:pt x="63062" y="120000"/>
                  </a:lnTo>
                  <a:lnTo>
                    <a:pt x="62973" y="120000"/>
                  </a:lnTo>
                  <a:lnTo>
                    <a:pt x="62085" y="119955"/>
                  </a:lnTo>
                  <a:lnTo>
                    <a:pt x="61198" y="119731"/>
                  </a:lnTo>
                  <a:lnTo>
                    <a:pt x="60355" y="119328"/>
                  </a:lnTo>
                  <a:lnTo>
                    <a:pt x="59644" y="118746"/>
                  </a:lnTo>
                  <a:lnTo>
                    <a:pt x="1464" y="61812"/>
                  </a:lnTo>
                  <a:lnTo>
                    <a:pt x="798" y="61096"/>
                  </a:lnTo>
                  <a:lnTo>
                    <a:pt x="355" y="60201"/>
                  </a:lnTo>
                  <a:lnTo>
                    <a:pt x="88" y="59261"/>
                  </a:lnTo>
                  <a:lnTo>
                    <a:pt x="0" y="58321"/>
                  </a:lnTo>
                  <a:lnTo>
                    <a:pt x="310" y="4878"/>
                  </a:lnTo>
                  <a:lnTo>
                    <a:pt x="443" y="3759"/>
                  </a:lnTo>
                  <a:lnTo>
                    <a:pt x="798" y="2730"/>
                  </a:lnTo>
                  <a:lnTo>
                    <a:pt x="1420" y="1879"/>
                  </a:lnTo>
                  <a:lnTo>
                    <a:pt x="2130" y="1118"/>
                  </a:lnTo>
                  <a:lnTo>
                    <a:pt x="3017" y="537"/>
                  </a:lnTo>
                  <a:lnTo>
                    <a:pt x="4082" y="179"/>
                  </a:lnTo>
                  <a:lnTo>
                    <a:pt x="5147" y="44"/>
                  </a:lnTo>
                  <a:lnTo>
                    <a:pt x="59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613;p43"/>
            <p:cNvSpPr/>
            <p:nvPr/>
          </p:nvSpPr>
          <p:spPr>
            <a:xfrm>
              <a:off x="3157538" y="2095500"/>
              <a:ext cx="2211300" cy="406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8" y="0"/>
                  </a:moveTo>
                  <a:lnTo>
                    <a:pt x="16281" y="93"/>
                  </a:lnTo>
                  <a:lnTo>
                    <a:pt x="18090" y="374"/>
                  </a:lnTo>
                  <a:lnTo>
                    <a:pt x="19727" y="843"/>
                  </a:lnTo>
                  <a:lnTo>
                    <a:pt x="21191" y="1498"/>
                  </a:lnTo>
                  <a:lnTo>
                    <a:pt x="117243" y="54660"/>
                  </a:lnTo>
                  <a:lnTo>
                    <a:pt x="118535" y="55409"/>
                  </a:lnTo>
                  <a:lnTo>
                    <a:pt x="119396" y="56252"/>
                  </a:lnTo>
                  <a:lnTo>
                    <a:pt x="119827" y="57236"/>
                  </a:lnTo>
                  <a:lnTo>
                    <a:pt x="119999" y="58173"/>
                  </a:lnTo>
                  <a:lnTo>
                    <a:pt x="119827" y="59156"/>
                  </a:lnTo>
                  <a:lnTo>
                    <a:pt x="119396" y="60093"/>
                  </a:lnTo>
                  <a:lnTo>
                    <a:pt x="118535" y="60983"/>
                  </a:lnTo>
                  <a:lnTo>
                    <a:pt x="117243" y="61733"/>
                  </a:lnTo>
                  <a:lnTo>
                    <a:pt x="16022" y="118454"/>
                  </a:lnTo>
                  <a:lnTo>
                    <a:pt x="14558" y="119156"/>
                  </a:lnTo>
                  <a:lnTo>
                    <a:pt x="13007" y="119625"/>
                  </a:lnTo>
                  <a:lnTo>
                    <a:pt x="11198" y="119906"/>
                  </a:lnTo>
                  <a:lnTo>
                    <a:pt x="9389" y="120000"/>
                  </a:lnTo>
                  <a:lnTo>
                    <a:pt x="7666" y="119906"/>
                  </a:lnTo>
                  <a:lnTo>
                    <a:pt x="5857" y="119625"/>
                  </a:lnTo>
                  <a:lnTo>
                    <a:pt x="4307" y="119203"/>
                  </a:lnTo>
                  <a:lnTo>
                    <a:pt x="2842" y="118548"/>
                  </a:lnTo>
                  <a:lnTo>
                    <a:pt x="1636" y="117751"/>
                  </a:lnTo>
                  <a:lnTo>
                    <a:pt x="775" y="116908"/>
                  </a:lnTo>
                  <a:lnTo>
                    <a:pt x="258" y="115925"/>
                  </a:lnTo>
                  <a:lnTo>
                    <a:pt x="0" y="114988"/>
                  </a:lnTo>
                  <a:lnTo>
                    <a:pt x="172" y="114004"/>
                  </a:lnTo>
                  <a:lnTo>
                    <a:pt x="689" y="113021"/>
                  </a:lnTo>
                  <a:lnTo>
                    <a:pt x="1464" y="112131"/>
                  </a:lnTo>
                  <a:lnTo>
                    <a:pt x="2670" y="111334"/>
                  </a:lnTo>
                  <a:lnTo>
                    <a:pt x="97430" y="58173"/>
                  </a:lnTo>
                  <a:lnTo>
                    <a:pt x="7839" y="8618"/>
                  </a:lnTo>
                  <a:lnTo>
                    <a:pt x="6633" y="7775"/>
                  </a:lnTo>
                  <a:lnTo>
                    <a:pt x="5771" y="6885"/>
                  </a:lnTo>
                  <a:lnTo>
                    <a:pt x="5254" y="5948"/>
                  </a:lnTo>
                  <a:lnTo>
                    <a:pt x="5168" y="4964"/>
                  </a:lnTo>
                  <a:lnTo>
                    <a:pt x="5340" y="3981"/>
                  </a:lnTo>
                  <a:lnTo>
                    <a:pt x="5857" y="3091"/>
                  </a:lnTo>
                  <a:lnTo>
                    <a:pt x="6719" y="2154"/>
                  </a:lnTo>
                  <a:lnTo>
                    <a:pt x="8011" y="1405"/>
                  </a:lnTo>
                  <a:lnTo>
                    <a:pt x="9389" y="796"/>
                  </a:lnTo>
                  <a:lnTo>
                    <a:pt x="11026" y="327"/>
                  </a:lnTo>
                  <a:lnTo>
                    <a:pt x="12749" y="93"/>
                  </a:lnTo>
                  <a:lnTo>
                    <a:pt x="14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614;p43"/>
            <p:cNvSpPr/>
            <p:nvPr/>
          </p:nvSpPr>
          <p:spPr>
            <a:xfrm>
              <a:off x="781906" y="2550381"/>
              <a:ext cx="9237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02" y="31919"/>
                  </a:moveTo>
                  <a:lnTo>
                    <a:pt x="52525" y="32727"/>
                  </a:lnTo>
                  <a:lnTo>
                    <a:pt x="45656" y="35959"/>
                  </a:lnTo>
                  <a:lnTo>
                    <a:pt x="40404" y="40404"/>
                  </a:lnTo>
                  <a:lnTo>
                    <a:pt x="35555" y="46060"/>
                  </a:lnTo>
                  <a:lnTo>
                    <a:pt x="32727" y="52525"/>
                  </a:lnTo>
                  <a:lnTo>
                    <a:pt x="31919" y="60202"/>
                  </a:lnTo>
                  <a:lnTo>
                    <a:pt x="32727" y="67474"/>
                  </a:lnTo>
                  <a:lnTo>
                    <a:pt x="35555" y="73939"/>
                  </a:lnTo>
                  <a:lnTo>
                    <a:pt x="40404" y="79595"/>
                  </a:lnTo>
                  <a:lnTo>
                    <a:pt x="45656" y="84040"/>
                  </a:lnTo>
                  <a:lnTo>
                    <a:pt x="52525" y="86868"/>
                  </a:lnTo>
                  <a:lnTo>
                    <a:pt x="60202" y="87676"/>
                  </a:lnTo>
                  <a:lnTo>
                    <a:pt x="67474" y="86868"/>
                  </a:lnTo>
                  <a:lnTo>
                    <a:pt x="73939" y="84040"/>
                  </a:lnTo>
                  <a:lnTo>
                    <a:pt x="79595" y="79595"/>
                  </a:lnTo>
                  <a:lnTo>
                    <a:pt x="84040" y="73939"/>
                  </a:lnTo>
                  <a:lnTo>
                    <a:pt x="86868" y="67474"/>
                  </a:lnTo>
                  <a:lnTo>
                    <a:pt x="87676" y="60202"/>
                  </a:lnTo>
                  <a:lnTo>
                    <a:pt x="86868" y="52525"/>
                  </a:lnTo>
                  <a:lnTo>
                    <a:pt x="84040" y="46060"/>
                  </a:lnTo>
                  <a:lnTo>
                    <a:pt x="79595" y="40404"/>
                  </a:lnTo>
                  <a:lnTo>
                    <a:pt x="73939" y="35959"/>
                  </a:lnTo>
                  <a:lnTo>
                    <a:pt x="67474" y="32727"/>
                  </a:lnTo>
                  <a:lnTo>
                    <a:pt x="60202" y="31919"/>
                  </a:lnTo>
                  <a:close/>
                  <a:moveTo>
                    <a:pt x="60202" y="0"/>
                  </a:moveTo>
                  <a:lnTo>
                    <a:pt x="71919" y="1212"/>
                  </a:lnTo>
                  <a:lnTo>
                    <a:pt x="83232" y="4444"/>
                  </a:lnTo>
                  <a:lnTo>
                    <a:pt x="93333" y="10101"/>
                  </a:lnTo>
                  <a:lnTo>
                    <a:pt x="101818" y="17777"/>
                  </a:lnTo>
                  <a:lnTo>
                    <a:pt x="109494" y="26262"/>
                  </a:lnTo>
                  <a:lnTo>
                    <a:pt x="114747" y="36767"/>
                  </a:lnTo>
                  <a:lnTo>
                    <a:pt x="118383" y="47676"/>
                  </a:lnTo>
                  <a:lnTo>
                    <a:pt x="120000" y="60202"/>
                  </a:lnTo>
                  <a:lnTo>
                    <a:pt x="118787" y="71919"/>
                  </a:lnTo>
                  <a:lnTo>
                    <a:pt x="115151" y="83232"/>
                  </a:lnTo>
                  <a:lnTo>
                    <a:pt x="109898" y="93333"/>
                  </a:lnTo>
                  <a:lnTo>
                    <a:pt x="102222" y="102222"/>
                  </a:lnTo>
                  <a:lnTo>
                    <a:pt x="93333" y="109898"/>
                  </a:lnTo>
                  <a:lnTo>
                    <a:pt x="83232" y="115151"/>
                  </a:lnTo>
                  <a:lnTo>
                    <a:pt x="71919" y="118787"/>
                  </a:lnTo>
                  <a:lnTo>
                    <a:pt x="60202" y="120000"/>
                  </a:lnTo>
                  <a:lnTo>
                    <a:pt x="47676" y="118787"/>
                  </a:lnTo>
                  <a:lnTo>
                    <a:pt x="36363" y="115151"/>
                  </a:lnTo>
                  <a:lnTo>
                    <a:pt x="26262" y="109898"/>
                  </a:lnTo>
                  <a:lnTo>
                    <a:pt x="17777" y="102222"/>
                  </a:lnTo>
                  <a:lnTo>
                    <a:pt x="10101" y="93333"/>
                  </a:lnTo>
                  <a:lnTo>
                    <a:pt x="4444" y="83232"/>
                  </a:lnTo>
                  <a:lnTo>
                    <a:pt x="1212" y="71919"/>
                  </a:lnTo>
                  <a:lnTo>
                    <a:pt x="0" y="60202"/>
                  </a:lnTo>
                  <a:lnTo>
                    <a:pt x="1212" y="47676"/>
                  </a:lnTo>
                  <a:lnTo>
                    <a:pt x="4444" y="36767"/>
                  </a:lnTo>
                  <a:lnTo>
                    <a:pt x="10101" y="26262"/>
                  </a:lnTo>
                  <a:lnTo>
                    <a:pt x="17777" y="17777"/>
                  </a:lnTo>
                  <a:lnTo>
                    <a:pt x="26262" y="10101"/>
                  </a:lnTo>
                  <a:lnTo>
                    <a:pt x="36363" y="4444"/>
                  </a:lnTo>
                  <a:lnTo>
                    <a:pt x="47676" y="1212"/>
                  </a:lnTo>
                  <a:lnTo>
                    <a:pt x="60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675;p59"/>
          <p:cNvSpPr txBox="1"/>
          <p:nvPr/>
        </p:nvSpPr>
        <p:spPr>
          <a:xfrm>
            <a:off x="2816060" y="4566076"/>
            <a:ext cx="803160" cy="14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3467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81" name="Google Shape;611;p43"/>
          <p:cNvGrpSpPr/>
          <p:nvPr/>
        </p:nvGrpSpPr>
        <p:grpSpPr>
          <a:xfrm>
            <a:off x="2501069" y="5628407"/>
            <a:ext cx="303225" cy="244388"/>
            <a:chOff x="42863" y="1870075"/>
            <a:chExt cx="5325975" cy="4292525"/>
          </a:xfrm>
        </p:grpSpPr>
        <p:sp>
          <p:nvSpPr>
            <p:cNvPr id="82" name="Google Shape;612;p43"/>
            <p:cNvSpPr/>
            <p:nvPr/>
          </p:nvSpPr>
          <p:spPr>
            <a:xfrm>
              <a:off x="42863" y="1870075"/>
              <a:ext cx="4292700" cy="425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15" y="9578"/>
                  </a:moveTo>
                  <a:lnTo>
                    <a:pt x="9985" y="9712"/>
                  </a:lnTo>
                  <a:lnTo>
                    <a:pt x="9674" y="56307"/>
                  </a:lnTo>
                  <a:lnTo>
                    <a:pt x="62840" y="108362"/>
                  </a:lnTo>
                  <a:lnTo>
                    <a:pt x="108328" y="61186"/>
                  </a:lnTo>
                  <a:lnTo>
                    <a:pt x="57115" y="9578"/>
                  </a:lnTo>
                  <a:close/>
                  <a:moveTo>
                    <a:pt x="59156" y="0"/>
                  </a:moveTo>
                  <a:lnTo>
                    <a:pt x="60044" y="89"/>
                  </a:lnTo>
                  <a:lnTo>
                    <a:pt x="60976" y="313"/>
                  </a:lnTo>
                  <a:lnTo>
                    <a:pt x="61819" y="760"/>
                  </a:lnTo>
                  <a:lnTo>
                    <a:pt x="62529" y="1387"/>
                  </a:lnTo>
                  <a:lnTo>
                    <a:pt x="118535" y="57739"/>
                  </a:lnTo>
                  <a:lnTo>
                    <a:pt x="119156" y="58500"/>
                  </a:lnTo>
                  <a:lnTo>
                    <a:pt x="119600" y="59306"/>
                  </a:lnTo>
                  <a:lnTo>
                    <a:pt x="119866" y="60201"/>
                  </a:lnTo>
                  <a:lnTo>
                    <a:pt x="120000" y="61141"/>
                  </a:lnTo>
                  <a:lnTo>
                    <a:pt x="119911" y="62036"/>
                  </a:lnTo>
                  <a:lnTo>
                    <a:pt x="119644" y="62931"/>
                  </a:lnTo>
                  <a:lnTo>
                    <a:pt x="119245" y="63782"/>
                  </a:lnTo>
                  <a:lnTo>
                    <a:pt x="118624" y="64543"/>
                  </a:lnTo>
                  <a:lnTo>
                    <a:pt x="66479" y="118657"/>
                  </a:lnTo>
                  <a:lnTo>
                    <a:pt x="65724" y="119239"/>
                  </a:lnTo>
                  <a:lnTo>
                    <a:pt x="64926" y="119686"/>
                  </a:lnTo>
                  <a:lnTo>
                    <a:pt x="64038" y="119910"/>
                  </a:lnTo>
                  <a:lnTo>
                    <a:pt x="63062" y="120000"/>
                  </a:lnTo>
                  <a:lnTo>
                    <a:pt x="62973" y="120000"/>
                  </a:lnTo>
                  <a:lnTo>
                    <a:pt x="62085" y="119955"/>
                  </a:lnTo>
                  <a:lnTo>
                    <a:pt x="61198" y="119731"/>
                  </a:lnTo>
                  <a:lnTo>
                    <a:pt x="60355" y="119328"/>
                  </a:lnTo>
                  <a:lnTo>
                    <a:pt x="59644" y="118746"/>
                  </a:lnTo>
                  <a:lnTo>
                    <a:pt x="1464" y="61812"/>
                  </a:lnTo>
                  <a:lnTo>
                    <a:pt x="798" y="61096"/>
                  </a:lnTo>
                  <a:lnTo>
                    <a:pt x="355" y="60201"/>
                  </a:lnTo>
                  <a:lnTo>
                    <a:pt x="88" y="59261"/>
                  </a:lnTo>
                  <a:lnTo>
                    <a:pt x="0" y="58321"/>
                  </a:lnTo>
                  <a:lnTo>
                    <a:pt x="310" y="4878"/>
                  </a:lnTo>
                  <a:lnTo>
                    <a:pt x="443" y="3759"/>
                  </a:lnTo>
                  <a:lnTo>
                    <a:pt x="798" y="2730"/>
                  </a:lnTo>
                  <a:lnTo>
                    <a:pt x="1420" y="1879"/>
                  </a:lnTo>
                  <a:lnTo>
                    <a:pt x="2130" y="1118"/>
                  </a:lnTo>
                  <a:lnTo>
                    <a:pt x="3017" y="537"/>
                  </a:lnTo>
                  <a:lnTo>
                    <a:pt x="4082" y="179"/>
                  </a:lnTo>
                  <a:lnTo>
                    <a:pt x="5147" y="44"/>
                  </a:lnTo>
                  <a:lnTo>
                    <a:pt x="59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613;p43"/>
            <p:cNvSpPr/>
            <p:nvPr/>
          </p:nvSpPr>
          <p:spPr>
            <a:xfrm>
              <a:off x="3157538" y="2095500"/>
              <a:ext cx="2211300" cy="406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8" y="0"/>
                  </a:moveTo>
                  <a:lnTo>
                    <a:pt x="16281" y="93"/>
                  </a:lnTo>
                  <a:lnTo>
                    <a:pt x="18090" y="374"/>
                  </a:lnTo>
                  <a:lnTo>
                    <a:pt x="19727" y="843"/>
                  </a:lnTo>
                  <a:lnTo>
                    <a:pt x="21191" y="1498"/>
                  </a:lnTo>
                  <a:lnTo>
                    <a:pt x="117243" y="54660"/>
                  </a:lnTo>
                  <a:lnTo>
                    <a:pt x="118535" y="55409"/>
                  </a:lnTo>
                  <a:lnTo>
                    <a:pt x="119396" y="56252"/>
                  </a:lnTo>
                  <a:lnTo>
                    <a:pt x="119827" y="57236"/>
                  </a:lnTo>
                  <a:lnTo>
                    <a:pt x="119999" y="58173"/>
                  </a:lnTo>
                  <a:lnTo>
                    <a:pt x="119827" y="59156"/>
                  </a:lnTo>
                  <a:lnTo>
                    <a:pt x="119396" y="60093"/>
                  </a:lnTo>
                  <a:lnTo>
                    <a:pt x="118535" y="60983"/>
                  </a:lnTo>
                  <a:lnTo>
                    <a:pt x="117243" y="61733"/>
                  </a:lnTo>
                  <a:lnTo>
                    <a:pt x="16022" y="118454"/>
                  </a:lnTo>
                  <a:lnTo>
                    <a:pt x="14558" y="119156"/>
                  </a:lnTo>
                  <a:lnTo>
                    <a:pt x="13007" y="119625"/>
                  </a:lnTo>
                  <a:lnTo>
                    <a:pt x="11198" y="119906"/>
                  </a:lnTo>
                  <a:lnTo>
                    <a:pt x="9389" y="120000"/>
                  </a:lnTo>
                  <a:lnTo>
                    <a:pt x="7666" y="119906"/>
                  </a:lnTo>
                  <a:lnTo>
                    <a:pt x="5857" y="119625"/>
                  </a:lnTo>
                  <a:lnTo>
                    <a:pt x="4307" y="119203"/>
                  </a:lnTo>
                  <a:lnTo>
                    <a:pt x="2842" y="118548"/>
                  </a:lnTo>
                  <a:lnTo>
                    <a:pt x="1636" y="117751"/>
                  </a:lnTo>
                  <a:lnTo>
                    <a:pt x="775" y="116908"/>
                  </a:lnTo>
                  <a:lnTo>
                    <a:pt x="258" y="115925"/>
                  </a:lnTo>
                  <a:lnTo>
                    <a:pt x="0" y="114988"/>
                  </a:lnTo>
                  <a:lnTo>
                    <a:pt x="172" y="114004"/>
                  </a:lnTo>
                  <a:lnTo>
                    <a:pt x="689" y="113021"/>
                  </a:lnTo>
                  <a:lnTo>
                    <a:pt x="1464" y="112131"/>
                  </a:lnTo>
                  <a:lnTo>
                    <a:pt x="2670" y="111334"/>
                  </a:lnTo>
                  <a:lnTo>
                    <a:pt x="97430" y="58173"/>
                  </a:lnTo>
                  <a:lnTo>
                    <a:pt x="7839" y="8618"/>
                  </a:lnTo>
                  <a:lnTo>
                    <a:pt x="6633" y="7775"/>
                  </a:lnTo>
                  <a:lnTo>
                    <a:pt x="5771" y="6885"/>
                  </a:lnTo>
                  <a:lnTo>
                    <a:pt x="5254" y="5948"/>
                  </a:lnTo>
                  <a:lnTo>
                    <a:pt x="5168" y="4964"/>
                  </a:lnTo>
                  <a:lnTo>
                    <a:pt x="5340" y="3981"/>
                  </a:lnTo>
                  <a:lnTo>
                    <a:pt x="5857" y="3091"/>
                  </a:lnTo>
                  <a:lnTo>
                    <a:pt x="6719" y="2154"/>
                  </a:lnTo>
                  <a:lnTo>
                    <a:pt x="8011" y="1405"/>
                  </a:lnTo>
                  <a:lnTo>
                    <a:pt x="9389" y="796"/>
                  </a:lnTo>
                  <a:lnTo>
                    <a:pt x="11026" y="327"/>
                  </a:lnTo>
                  <a:lnTo>
                    <a:pt x="12749" y="93"/>
                  </a:lnTo>
                  <a:lnTo>
                    <a:pt x="14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614;p43"/>
            <p:cNvSpPr/>
            <p:nvPr/>
          </p:nvSpPr>
          <p:spPr>
            <a:xfrm>
              <a:off x="781906" y="2550381"/>
              <a:ext cx="9237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02" y="31919"/>
                  </a:moveTo>
                  <a:lnTo>
                    <a:pt x="52525" y="32727"/>
                  </a:lnTo>
                  <a:lnTo>
                    <a:pt x="45656" y="35959"/>
                  </a:lnTo>
                  <a:lnTo>
                    <a:pt x="40404" y="40404"/>
                  </a:lnTo>
                  <a:lnTo>
                    <a:pt x="35555" y="46060"/>
                  </a:lnTo>
                  <a:lnTo>
                    <a:pt x="32727" y="52525"/>
                  </a:lnTo>
                  <a:lnTo>
                    <a:pt x="31919" y="60202"/>
                  </a:lnTo>
                  <a:lnTo>
                    <a:pt x="32727" y="67474"/>
                  </a:lnTo>
                  <a:lnTo>
                    <a:pt x="35555" y="73939"/>
                  </a:lnTo>
                  <a:lnTo>
                    <a:pt x="40404" y="79595"/>
                  </a:lnTo>
                  <a:lnTo>
                    <a:pt x="45656" y="84040"/>
                  </a:lnTo>
                  <a:lnTo>
                    <a:pt x="52525" y="86868"/>
                  </a:lnTo>
                  <a:lnTo>
                    <a:pt x="60202" y="87676"/>
                  </a:lnTo>
                  <a:lnTo>
                    <a:pt x="67474" y="86868"/>
                  </a:lnTo>
                  <a:lnTo>
                    <a:pt x="73939" y="84040"/>
                  </a:lnTo>
                  <a:lnTo>
                    <a:pt x="79595" y="79595"/>
                  </a:lnTo>
                  <a:lnTo>
                    <a:pt x="84040" y="73939"/>
                  </a:lnTo>
                  <a:lnTo>
                    <a:pt x="86868" y="67474"/>
                  </a:lnTo>
                  <a:lnTo>
                    <a:pt x="87676" y="60202"/>
                  </a:lnTo>
                  <a:lnTo>
                    <a:pt x="86868" y="52525"/>
                  </a:lnTo>
                  <a:lnTo>
                    <a:pt x="84040" y="46060"/>
                  </a:lnTo>
                  <a:lnTo>
                    <a:pt x="79595" y="40404"/>
                  </a:lnTo>
                  <a:lnTo>
                    <a:pt x="73939" y="35959"/>
                  </a:lnTo>
                  <a:lnTo>
                    <a:pt x="67474" y="32727"/>
                  </a:lnTo>
                  <a:lnTo>
                    <a:pt x="60202" y="31919"/>
                  </a:lnTo>
                  <a:close/>
                  <a:moveTo>
                    <a:pt x="60202" y="0"/>
                  </a:moveTo>
                  <a:lnTo>
                    <a:pt x="71919" y="1212"/>
                  </a:lnTo>
                  <a:lnTo>
                    <a:pt x="83232" y="4444"/>
                  </a:lnTo>
                  <a:lnTo>
                    <a:pt x="93333" y="10101"/>
                  </a:lnTo>
                  <a:lnTo>
                    <a:pt x="101818" y="17777"/>
                  </a:lnTo>
                  <a:lnTo>
                    <a:pt x="109494" y="26262"/>
                  </a:lnTo>
                  <a:lnTo>
                    <a:pt x="114747" y="36767"/>
                  </a:lnTo>
                  <a:lnTo>
                    <a:pt x="118383" y="47676"/>
                  </a:lnTo>
                  <a:lnTo>
                    <a:pt x="120000" y="60202"/>
                  </a:lnTo>
                  <a:lnTo>
                    <a:pt x="118787" y="71919"/>
                  </a:lnTo>
                  <a:lnTo>
                    <a:pt x="115151" y="83232"/>
                  </a:lnTo>
                  <a:lnTo>
                    <a:pt x="109898" y="93333"/>
                  </a:lnTo>
                  <a:lnTo>
                    <a:pt x="102222" y="102222"/>
                  </a:lnTo>
                  <a:lnTo>
                    <a:pt x="93333" y="109898"/>
                  </a:lnTo>
                  <a:lnTo>
                    <a:pt x="83232" y="115151"/>
                  </a:lnTo>
                  <a:lnTo>
                    <a:pt x="71919" y="118787"/>
                  </a:lnTo>
                  <a:lnTo>
                    <a:pt x="60202" y="120000"/>
                  </a:lnTo>
                  <a:lnTo>
                    <a:pt x="47676" y="118787"/>
                  </a:lnTo>
                  <a:lnTo>
                    <a:pt x="36363" y="115151"/>
                  </a:lnTo>
                  <a:lnTo>
                    <a:pt x="26262" y="109898"/>
                  </a:lnTo>
                  <a:lnTo>
                    <a:pt x="17777" y="102222"/>
                  </a:lnTo>
                  <a:lnTo>
                    <a:pt x="10101" y="93333"/>
                  </a:lnTo>
                  <a:lnTo>
                    <a:pt x="4444" y="83232"/>
                  </a:lnTo>
                  <a:lnTo>
                    <a:pt x="1212" y="71919"/>
                  </a:lnTo>
                  <a:lnTo>
                    <a:pt x="0" y="60202"/>
                  </a:lnTo>
                  <a:lnTo>
                    <a:pt x="1212" y="47676"/>
                  </a:lnTo>
                  <a:lnTo>
                    <a:pt x="4444" y="36767"/>
                  </a:lnTo>
                  <a:lnTo>
                    <a:pt x="10101" y="26262"/>
                  </a:lnTo>
                  <a:lnTo>
                    <a:pt x="17777" y="17777"/>
                  </a:lnTo>
                  <a:lnTo>
                    <a:pt x="26262" y="10101"/>
                  </a:lnTo>
                  <a:lnTo>
                    <a:pt x="36363" y="4444"/>
                  </a:lnTo>
                  <a:lnTo>
                    <a:pt x="47676" y="1212"/>
                  </a:lnTo>
                  <a:lnTo>
                    <a:pt x="60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E45B78-D7C6-4E43-A90B-202D363ECBC8}"/>
              </a:ext>
            </a:extLst>
          </p:cNvPr>
          <p:cNvGrpSpPr>
            <a:grpSpLocks/>
          </p:cNvGrpSpPr>
          <p:nvPr/>
        </p:nvGrpSpPr>
        <p:grpSpPr bwMode="auto">
          <a:xfrm>
            <a:off x="812616" y="2226494"/>
            <a:ext cx="11015208" cy="4203411"/>
            <a:chOff x="-15364" y="-84007"/>
            <a:chExt cx="11995439" cy="6589914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3F0EA37-78E6-794F-BD21-04DB4DD5F66A}"/>
                </a:ext>
              </a:extLst>
            </p:cNvPr>
            <p:cNvSpPr/>
            <p:nvPr/>
          </p:nvSpPr>
          <p:spPr>
            <a:xfrm>
              <a:off x="-15364" y="-84007"/>
              <a:ext cx="11995439" cy="65899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9DE70610-9E1F-CB41-8E72-B02E1D66EC55}"/>
                </a:ext>
              </a:extLst>
            </p:cNvPr>
            <p:cNvSpPr/>
            <p:nvPr/>
          </p:nvSpPr>
          <p:spPr>
            <a:xfrm rot="16200000">
              <a:off x="-2563005" y="2463637"/>
              <a:ext cx="6589913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060F8-16DC-5743-A748-34CE12CD4638}"/>
              </a:ext>
            </a:extLst>
          </p:cNvPr>
          <p:cNvSpPr/>
          <p:nvPr/>
        </p:nvSpPr>
        <p:spPr>
          <a:xfrm>
            <a:off x="2316557" y="2419985"/>
            <a:ext cx="898765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E7229B-F229-9043-9D29-4B7415B5BD69}"/>
              </a:ext>
            </a:extLst>
          </p:cNvPr>
          <p:cNvGrpSpPr>
            <a:grpSpLocks/>
          </p:cNvGrpSpPr>
          <p:nvPr/>
        </p:nvGrpSpPr>
        <p:grpSpPr bwMode="auto">
          <a:xfrm>
            <a:off x="812618" y="962782"/>
            <a:ext cx="9695046" cy="1115256"/>
            <a:chOff x="215759" y="1431932"/>
            <a:chExt cx="8818513" cy="2065406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6AE0785-9259-B445-88A5-459C067BA8DA}"/>
                </a:ext>
              </a:extLst>
            </p:cNvPr>
            <p:cNvSpPr/>
            <p:nvPr/>
          </p:nvSpPr>
          <p:spPr>
            <a:xfrm>
              <a:off x="1571639" y="1501090"/>
              <a:ext cx="7462633" cy="1955088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7030A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3F2C18-5B65-5344-9BB3-E1C953B24ADB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96248"/>
              <a:chOff x="1705928" y="1696597"/>
              <a:chExt cx="2038350" cy="128376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779123D2-B104-234C-A9BB-E06D9F01314F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8D93A936-C9B9-A04A-B87F-8623476C3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852" y="1770258"/>
                <a:ext cx="1066264" cy="1210105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45063" name="Rectangle 46">
              <a:extLst>
                <a:ext uri="{FF2B5EF4-FFF2-40B4-BE49-F238E27FC236}">
                  <a16:creationId xmlns:a16="http://schemas.microsoft.com/office/drawing/2014/main" id="{970EA5CC-E8BC-CB4D-83E3-2AAEE574A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109" y="1431932"/>
              <a:ext cx="6040047" cy="199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(</a:t>
              </a:r>
              <a:r>
                <a:rPr lang="en-AU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AU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0" name="Title 1">
            <a:extLst>
              <a:ext uri="{FF2B5EF4-FFF2-40B4-BE49-F238E27FC236}">
                <a16:creationId xmlns:a16="http://schemas.microsoft.com/office/drawing/2014/main" id="{614D926F-5A1F-5B47-9000-A6FB49CFCA82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5F7F-82F4-844A-879B-D9FA1FC0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13" y="115888"/>
            <a:ext cx="8543925" cy="6270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CẤU</a:t>
            </a:r>
          </a:p>
        </p:txBody>
      </p:sp>
      <p:grpSp>
        <p:nvGrpSpPr>
          <p:cNvPr id="29699" name="Group 109">
            <a:extLst>
              <a:ext uri="{FF2B5EF4-FFF2-40B4-BE49-F238E27FC236}">
                <a16:creationId xmlns:a16="http://schemas.microsoft.com/office/drawing/2014/main" id="{87834DA3-9A27-2A49-834A-FAD51ED51CBF}"/>
              </a:ext>
            </a:extLst>
          </p:cNvPr>
          <p:cNvGrpSpPr>
            <a:grpSpLocks/>
          </p:cNvGrpSpPr>
          <p:nvPr/>
        </p:nvGrpSpPr>
        <p:grpSpPr bwMode="auto">
          <a:xfrm>
            <a:off x="1072539" y="3136374"/>
            <a:ext cx="9870830" cy="970756"/>
            <a:chOff x="2593913" y="1255353"/>
            <a:chExt cx="6882031" cy="468020"/>
          </a:xfrm>
        </p:grpSpPr>
        <p:sp>
          <p:nvSpPr>
            <p:cNvPr id="57" name="AutoShape 20">
              <a:extLst>
                <a:ext uri="{FF2B5EF4-FFF2-40B4-BE49-F238E27FC236}">
                  <a16:creationId xmlns:a16="http://schemas.microsoft.com/office/drawing/2014/main" id="{64F88F5A-CEF5-2948-A5FC-A14114F43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3574" y="1255353"/>
              <a:ext cx="6552370" cy="4680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10" name="Rectangle 21">
              <a:extLst>
                <a:ext uri="{FF2B5EF4-FFF2-40B4-BE49-F238E27FC236}">
                  <a16:creationId xmlns:a16="http://schemas.microsoft.com/office/drawing/2014/main" id="{2CB38A9C-687E-E148-B802-05C3EA0AD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151" y="1353719"/>
              <a:ext cx="5192052" cy="27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NHỮNG LƯU Ý KHI VIẾT BÀI TẠP CHÍ KHOA HỌC</a:t>
              </a:r>
              <a:endParaRPr lang="en-US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3" name="Oval 26">
              <a:extLst>
                <a:ext uri="{FF2B5EF4-FFF2-40B4-BE49-F238E27FC236}">
                  <a16:creationId xmlns:a16="http://schemas.microsoft.com/office/drawing/2014/main" id="{4C56A053-1993-5A4D-9903-2D053C146D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93913" y="1388752"/>
              <a:ext cx="257889" cy="17175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700" name="Group 104">
            <a:extLst>
              <a:ext uri="{FF2B5EF4-FFF2-40B4-BE49-F238E27FC236}">
                <a16:creationId xmlns:a16="http://schemas.microsoft.com/office/drawing/2014/main" id="{58AC6375-3012-F14F-95D7-4E9CB1E763CB}"/>
              </a:ext>
            </a:extLst>
          </p:cNvPr>
          <p:cNvGrpSpPr>
            <a:grpSpLocks/>
          </p:cNvGrpSpPr>
          <p:nvPr/>
        </p:nvGrpSpPr>
        <p:grpSpPr bwMode="auto">
          <a:xfrm>
            <a:off x="1041645" y="4717179"/>
            <a:ext cx="9931156" cy="992188"/>
            <a:chOff x="2462466" y="3791434"/>
            <a:chExt cx="6613150" cy="538479"/>
          </a:xfrm>
        </p:grpSpPr>
        <p:sp>
          <p:nvSpPr>
            <p:cNvPr id="98" name="AutoShape 20">
              <a:extLst>
                <a:ext uri="{FF2B5EF4-FFF2-40B4-BE49-F238E27FC236}">
                  <a16:creationId xmlns:a16="http://schemas.microsoft.com/office/drawing/2014/main" id="{30A4F7D2-F646-514A-8E75-7540D2AEB3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04808" y="3791434"/>
              <a:ext cx="6270808" cy="53847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31">
              <a:extLst>
                <a:ext uri="{FF2B5EF4-FFF2-40B4-BE49-F238E27FC236}">
                  <a16:creationId xmlns:a16="http://schemas.microsoft.com/office/drawing/2014/main" id="{45415411-11D6-5844-B3C7-B7A265E221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62466" y="3949337"/>
              <a:ext cx="231345" cy="187821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08" name="Rectangle 25">
              <a:extLst>
                <a:ext uri="{FF2B5EF4-FFF2-40B4-BE49-F238E27FC236}">
                  <a16:creationId xmlns:a16="http://schemas.microsoft.com/office/drawing/2014/main" id="{A7829B9E-A792-FB4E-898B-AFB841161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369" y="3917970"/>
              <a:ext cx="6216648" cy="2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    NHỮNG LƯU Ý KHI VIẾT BÀI BÁO CHÍNH LUẬN</a:t>
              </a:r>
              <a:endParaRPr lang="en-US" alt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702" name="Group 109">
            <a:extLst>
              <a:ext uri="{FF2B5EF4-FFF2-40B4-BE49-F238E27FC236}">
                <a16:creationId xmlns:a16="http://schemas.microsoft.com/office/drawing/2014/main" id="{9D18C3D7-1DCF-7A4A-99C9-DDF1FECE5572}"/>
              </a:ext>
            </a:extLst>
          </p:cNvPr>
          <p:cNvGrpSpPr>
            <a:grpSpLocks/>
          </p:cNvGrpSpPr>
          <p:nvPr/>
        </p:nvGrpSpPr>
        <p:grpSpPr bwMode="auto">
          <a:xfrm>
            <a:off x="1030760" y="1472967"/>
            <a:ext cx="9882067" cy="1001713"/>
            <a:chOff x="2586079" y="1255353"/>
            <a:chExt cx="6889865" cy="523336"/>
          </a:xfrm>
        </p:grpSpPr>
        <p:sp>
          <p:nvSpPr>
            <p:cNvPr id="16" name="AutoShape 20">
              <a:extLst>
                <a:ext uri="{FF2B5EF4-FFF2-40B4-BE49-F238E27FC236}">
                  <a16:creationId xmlns:a16="http://schemas.microsoft.com/office/drawing/2014/main" id="{8D22C2F4-2D61-E845-A3EE-8022BA84DD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3574" y="1255353"/>
              <a:ext cx="6552370" cy="523336"/>
            </a:xfrm>
            <a:prstGeom prst="roundRect">
              <a:avLst>
                <a:gd name="adj" fmla="val 50000"/>
              </a:avLst>
            </a:prstGeom>
            <a:ln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9704" name="Rectangle 21">
              <a:extLst>
                <a:ext uri="{FF2B5EF4-FFF2-40B4-BE49-F238E27FC236}">
                  <a16:creationId xmlns:a16="http://schemas.microsoft.com/office/drawing/2014/main" id="{37B9605A-75CA-BB46-8005-3593AADF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559" y="1358332"/>
              <a:ext cx="4500911" cy="24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MỘT SỐ THÔNG TIN CHUNG VỀ CUỘC THI</a:t>
              </a:r>
              <a:endParaRPr lang="en-US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A5F8755A-CBF0-3945-9D1A-26CF8DC58C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6079" y="1421779"/>
              <a:ext cx="257889" cy="17767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67D86-2EED-E945-95D5-93153A3B3579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168013"/>
            <a:ext cx="11176000" cy="4336026"/>
            <a:chOff x="-15365" y="1679209"/>
            <a:chExt cx="12060100" cy="4826698"/>
          </a:xfrm>
        </p:grpSpPr>
        <p:grpSp>
          <p:nvGrpSpPr>
            <p:cNvPr id="47112" name="Group 4">
              <a:extLst>
                <a:ext uri="{FF2B5EF4-FFF2-40B4-BE49-F238E27FC236}">
                  <a16:creationId xmlns:a16="http://schemas.microsoft.com/office/drawing/2014/main" id="{D1539C1B-0CAF-6F40-8E7D-6CBC44EE3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443110C2-1350-4341-AB9C-0CFF21AE9103}"/>
                  </a:ext>
                </a:extLst>
              </p:cNvPr>
              <p:cNvSpPr/>
              <p:nvPr/>
            </p:nvSpPr>
            <p:spPr>
              <a:xfrm>
                <a:off x="-15365" y="1679209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115" name="Rectangle 46">
                <a:extLst>
                  <a:ext uri="{FF2B5EF4-FFF2-40B4-BE49-F238E27FC236}">
                    <a16:creationId xmlns:a16="http://schemas.microsoft.com/office/drawing/2014/main" id="{12CAD102-8B88-FE4C-AFEB-BB91A5A6E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37361969-D50C-AB42-B46C-904023242C9F}"/>
                </a:ext>
              </a:extLst>
            </p:cNvPr>
            <p:cNvSpPr/>
            <p:nvPr/>
          </p:nvSpPr>
          <p:spPr>
            <a:xfrm rot="16200000">
              <a:off x="-1875388" y="3539232"/>
              <a:ext cx="4826698" cy="1106651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79C4E01-4B6A-5A41-8A90-59A87F66B2A7}"/>
              </a:ext>
            </a:extLst>
          </p:cNvPr>
          <p:cNvSpPr/>
          <p:nvPr/>
        </p:nvSpPr>
        <p:spPr>
          <a:xfrm>
            <a:off x="1766888" y="2284413"/>
            <a:ext cx="9952037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"thế trận lòng dân" bảo vệ Tổ quốc theo tinh thần Đại hội XIII của Đảng”</a:t>
            </a:r>
            <a:r>
              <a:rPr 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“thế trận lòng dân” bảo vệ Tổ quốc - sự kế thừa, phát triển sáng tạo truyền thống lịch sử dựng nước và giữ nước của dân tộc và là quan điểm xuyên suốt, nhất quán của Đảng ta.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vấn đề cơ bản về xây dựng “thế trận lòng dân” bảo vệ Tổ quốc xã hội chủ nghĩa theo tinh thần Đại hội XIII của Đảng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giải pháp xây dựng “thế trận lòng dân” bảo vệ Tổ quốc theo tinh thần Đại hội XIII của Đảng.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D32659-08CD-9546-A3E8-B7EB777B350D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8555037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BE88131-6C7B-FF47-867F-0142B3695D09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1D47DC-B8A3-0D4F-8542-4659DC0A5F4C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BE99434B-462C-C649-B215-F8595C292113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CAF63B8C-2D17-B04D-B0AA-C1D02EF03FF2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FE05A61E-CDEB-3440-93DB-C1162D40E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DC6ABEE3-9BF9-654A-820A-F43CEAD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868590"/>
              <a:ext cx="5445911" cy="10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7108" name="Title 1">
            <a:extLst>
              <a:ext uri="{FF2B5EF4-FFF2-40B4-BE49-F238E27FC236}">
                <a16:creationId xmlns:a16="http://schemas.microsoft.com/office/drawing/2014/main" id="{2DB70B2E-7CCE-9944-86AD-256F81C4FA4B}"/>
              </a:ext>
            </a:extLst>
          </p:cNvPr>
          <p:cNvSpPr txBox="1">
            <a:spLocks/>
          </p:cNvSpPr>
          <p:nvPr/>
        </p:nvSpPr>
        <p:spPr bwMode="auto">
          <a:xfrm>
            <a:off x="1449388" y="-4763"/>
            <a:ext cx="98964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E43DB8-09D1-8447-B79E-27DDAAEF5243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01875"/>
            <a:ext cx="10772775" cy="3273425"/>
            <a:chOff x="-15365" y="1679208"/>
            <a:chExt cx="12060100" cy="4826698"/>
          </a:xfrm>
        </p:grpSpPr>
        <p:grpSp>
          <p:nvGrpSpPr>
            <p:cNvPr id="49160" name="Group 4">
              <a:extLst>
                <a:ext uri="{FF2B5EF4-FFF2-40B4-BE49-F238E27FC236}">
                  <a16:creationId xmlns:a16="http://schemas.microsoft.com/office/drawing/2014/main" id="{049A4F8F-61E0-6245-8C1D-C2FE4487F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2D33E5F2-1B80-344C-8F1D-DF224D509619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  <p:sp>
            <p:nvSpPr>
              <p:cNvPr id="49163" name="Rectangle 46">
                <a:extLst>
                  <a:ext uri="{FF2B5EF4-FFF2-40B4-BE49-F238E27FC236}">
                    <a16:creationId xmlns:a16="http://schemas.microsoft.com/office/drawing/2014/main" id="{9B2588B1-05FC-9746-8E21-A59C1C275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6" y="3170259"/>
                <a:ext cx="10095723" cy="1769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7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C1D30582-76C4-AB41-B542-4FEB8746A07F}"/>
                </a:ext>
              </a:extLst>
            </p:cNvPr>
            <p:cNvSpPr/>
            <p:nvPr/>
          </p:nvSpPr>
          <p:spPr>
            <a:xfrm rot="16200000">
              <a:off x="-1681400" y="3345243"/>
              <a:ext cx="4826698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1CD11-D66A-AD43-9650-17878ECC2B2C}"/>
              </a:ext>
            </a:extLst>
          </p:cNvPr>
          <p:cNvSpPr/>
          <p:nvPr/>
        </p:nvSpPr>
        <p:spPr>
          <a:xfrm>
            <a:off x="2230437" y="2426174"/>
            <a:ext cx="875471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A0DE7-9F51-B440-926B-B9556DE1C83C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10980737" cy="1055688"/>
            <a:chOff x="215762" y="1501090"/>
            <a:chExt cx="8818510" cy="1955097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F4B6F5B-007C-374A-AA23-CA6935E31FBC}"/>
                </a:ext>
              </a:extLst>
            </p:cNvPr>
            <p:cNvSpPr/>
            <p:nvPr/>
          </p:nvSpPr>
          <p:spPr>
            <a:xfrm>
              <a:off x="1039350" y="1501090"/>
              <a:ext cx="7994922" cy="1955097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13F897-4E06-8C4B-8FD9-8BE60F827548}"/>
                </a:ext>
              </a:extLst>
            </p:cNvPr>
            <p:cNvGrpSpPr/>
            <p:nvPr/>
          </p:nvGrpSpPr>
          <p:grpSpPr>
            <a:xfrm>
              <a:off x="215762" y="1501093"/>
              <a:ext cx="1624011" cy="1955094"/>
              <a:chOff x="1705931" y="1696599"/>
              <a:chExt cx="1624011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D78E9432-DD49-DA49-8ECB-75961F704B2E}"/>
                  </a:ext>
                </a:extLst>
              </p:cNvPr>
              <p:cNvSpPr/>
              <p:nvPr/>
            </p:nvSpPr>
            <p:spPr>
              <a:xfrm rot="16200000">
                <a:off x="1889287" y="1513243"/>
                <a:ext cx="1257300" cy="1624011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7B9F115-3344-F748-83FB-D0BFE4763EB0}"/>
                  </a:ext>
                </a:extLst>
              </p:cNvPr>
              <p:cNvSpPr/>
              <p:nvPr/>
            </p:nvSpPr>
            <p:spPr>
              <a:xfrm rot="5400000">
                <a:off x="2991415" y="2232939"/>
                <a:ext cx="371475" cy="18097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C0491CF3-C0F9-2541-982C-196DB1819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720560" cy="11000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F188495D-B6E0-E04C-A8BA-9FF59879C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082" y="1869528"/>
              <a:ext cx="5960175" cy="108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(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9156" name="Title 1">
            <a:extLst>
              <a:ext uri="{FF2B5EF4-FFF2-40B4-BE49-F238E27FC236}">
                <a16:creationId xmlns:a16="http://schemas.microsoft.com/office/drawing/2014/main" id="{97B2240B-1547-7040-9F3F-D56572A81AC2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  <p:extLst>
      <p:ext uri="{BB962C8B-B14F-4D97-AF65-F5344CB8AC3E}">
        <p14:creationId xmlns:p14="http://schemas.microsoft.com/office/powerpoint/2010/main" val="284236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E43DB8-09D1-8447-B79E-27DDAAEF5243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01875"/>
            <a:ext cx="10772775" cy="3273425"/>
            <a:chOff x="-15365" y="1679208"/>
            <a:chExt cx="12060100" cy="4826698"/>
          </a:xfrm>
        </p:grpSpPr>
        <p:grpSp>
          <p:nvGrpSpPr>
            <p:cNvPr id="49160" name="Group 4">
              <a:extLst>
                <a:ext uri="{FF2B5EF4-FFF2-40B4-BE49-F238E27FC236}">
                  <a16:creationId xmlns:a16="http://schemas.microsoft.com/office/drawing/2014/main" id="{049A4F8F-61E0-6245-8C1D-C2FE4487F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2D33E5F2-1B80-344C-8F1D-DF224D509619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  <p:sp>
            <p:nvSpPr>
              <p:cNvPr id="49163" name="Rectangle 46">
                <a:extLst>
                  <a:ext uri="{FF2B5EF4-FFF2-40B4-BE49-F238E27FC236}">
                    <a16:creationId xmlns:a16="http://schemas.microsoft.com/office/drawing/2014/main" id="{9B2588B1-05FC-9746-8E21-A59C1C275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6" y="3170259"/>
                <a:ext cx="10095723" cy="1769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7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C1D30582-76C4-AB41-B542-4FEB8746A07F}"/>
                </a:ext>
              </a:extLst>
            </p:cNvPr>
            <p:cNvSpPr/>
            <p:nvPr/>
          </p:nvSpPr>
          <p:spPr>
            <a:xfrm rot="16200000">
              <a:off x="-1681400" y="3345243"/>
              <a:ext cx="4826698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1CD11-D66A-AD43-9650-17878ECC2B2C}"/>
              </a:ext>
            </a:extLst>
          </p:cNvPr>
          <p:cNvSpPr/>
          <p:nvPr/>
        </p:nvSpPr>
        <p:spPr>
          <a:xfrm>
            <a:off x="2230438" y="2451277"/>
            <a:ext cx="8742362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Þ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Þ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A0DE7-9F51-B440-926B-B9556DE1C83C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952848"/>
            <a:ext cx="10980737" cy="1102965"/>
            <a:chOff x="215762" y="1413535"/>
            <a:chExt cx="8818510" cy="204265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6F4B6F5B-007C-374A-AA23-CA6935E31FBC}"/>
                </a:ext>
              </a:extLst>
            </p:cNvPr>
            <p:cNvSpPr/>
            <p:nvPr/>
          </p:nvSpPr>
          <p:spPr>
            <a:xfrm>
              <a:off x="1039350" y="1501090"/>
              <a:ext cx="7994922" cy="1955097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13F897-4E06-8C4B-8FD9-8BE60F827548}"/>
                </a:ext>
              </a:extLst>
            </p:cNvPr>
            <p:cNvGrpSpPr/>
            <p:nvPr/>
          </p:nvGrpSpPr>
          <p:grpSpPr>
            <a:xfrm>
              <a:off x="215762" y="1501093"/>
              <a:ext cx="1624011" cy="1955094"/>
              <a:chOff x="1705931" y="1696599"/>
              <a:chExt cx="1624011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D78E9432-DD49-DA49-8ECB-75961F704B2E}"/>
                  </a:ext>
                </a:extLst>
              </p:cNvPr>
              <p:cNvSpPr/>
              <p:nvPr/>
            </p:nvSpPr>
            <p:spPr>
              <a:xfrm rot="16200000">
                <a:off x="1889287" y="1513243"/>
                <a:ext cx="1257300" cy="1624011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7B9F115-3344-F748-83FB-D0BFE4763EB0}"/>
                  </a:ext>
                </a:extLst>
              </p:cNvPr>
              <p:cNvSpPr/>
              <p:nvPr/>
            </p:nvSpPr>
            <p:spPr>
              <a:xfrm rot="5400000">
                <a:off x="2991415" y="2232939"/>
                <a:ext cx="371475" cy="18097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C0491CF3-C0F9-2541-982C-196DB1819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720560" cy="11000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F188495D-B6E0-E04C-A8BA-9FF59879C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082" y="1413535"/>
              <a:ext cx="5960175" cy="1994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(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9156" name="Title 1">
            <a:extLst>
              <a:ext uri="{FF2B5EF4-FFF2-40B4-BE49-F238E27FC236}">
                <a16:creationId xmlns:a16="http://schemas.microsoft.com/office/drawing/2014/main" id="{97B2240B-1547-7040-9F3F-D56572A81AC2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244091-54F8-A24A-8B82-4FCCBDD08281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2286000"/>
            <a:ext cx="11366039" cy="3946525"/>
            <a:chOff x="-15365" y="1679209"/>
            <a:chExt cx="12060100" cy="4826698"/>
          </a:xfrm>
        </p:grpSpPr>
        <p:grpSp>
          <p:nvGrpSpPr>
            <p:cNvPr id="50184" name="Group 4">
              <a:extLst>
                <a:ext uri="{FF2B5EF4-FFF2-40B4-BE49-F238E27FC236}">
                  <a16:creationId xmlns:a16="http://schemas.microsoft.com/office/drawing/2014/main" id="{772C341F-45C4-AE41-A510-EBF4066C4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836E92B-E042-4C47-85D9-910BECE27521}"/>
                  </a:ext>
                </a:extLst>
              </p:cNvPr>
              <p:cNvSpPr/>
              <p:nvPr/>
            </p:nvSpPr>
            <p:spPr>
              <a:xfrm>
                <a:off x="-15365" y="1679209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187" name="Rectangle 46">
                <a:extLst>
                  <a:ext uri="{FF2B5EF4-FFF2-40B4-BE49-F238E27FC236}">
                    <a16:creationId xmlns:a16="http://schemas.microsoft.com/office/drawing/2014/main" id="{7D0042CE-0443-704C-8856-93742EF8B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50F35AE5-8403-B245-A8CE-450B81EC5D21}"/>
                </a:ext>
              </a:extLst>
            </p:cNvPr>
            <p:cNvSpPr/>
            <p:nvPr/>
          </p:nvSpPr>
          <p:spPr>
            <a:xfrm rot="16200000">
              <a:off x="-1979983" y="3643827"/>
              <a:ext cx="4826698" cy="897463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AC9D52-FE93-EB4B-9A09-37753561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7" y="2641218"/>
            <a:ext cx="10003349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28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do ngôn luận, tự do báo chí để chống phá Việt Nam!”</a:t>
            </a:r>
            <a:endParaRPr lang="en-US" altLang="vi-VN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28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ts val="328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dụng tự do ngôn luận, tự do báo chí ở Việt Nam.</a:t>
            </a:r>
            <a:endParaRPr lang="en-US" altLang="vi-VN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28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dụng quyền tự do ngôn luận, tự do báo chí ở Việt Nam.</a:t>
            </a:r>
            <a:endParaRPr lang="en-US" altLang="vi-VN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2CEAD1-826D-4645-A289-3E7E3D7CC900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1000125"/>
            <a:ext cx="8789988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CC73373F-E10B-914E-A412-72029041BB29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F47E08-2739-CB48-8447-AC3C4B691E31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5A79C634-D3AD-9544-8D1C-7B432A3F5870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8ABC3B9-8780-AE46-A128-EA1A0022CD85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A8D25E07-9F10-704E-BCAC-602BA7927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55F413E3-B19D-DA4F-9E9E-14CE5044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868590"/>
              <a:ext cx="5445911" cy="10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 bài viết về “chống”</a:t>
              </a:r>
              <a:endParaRPr lang="en-US" sz="3200" b="1" spc="-17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0180" name="Title 1">
            <a:extLst>
              <a:ext uri="{FF2B5EF4-FFF2-40B4-BE49-F238E27FC236}">
                <a16:creationId xmlns:a16="http://schemas.microsoft.com/office/drawing/2014/main" id="{88E67DDB-DF44-A147-897A-AE58FE62D8D5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FBF785-8D0E-4341-8B8F-AAB45E0AD891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01875"/>
            <a:ext cx="10772775" cy="3930650"/>
            <a:chOff x="-15365" y="1679209"/>
            <a:chExt cx="12060100" cy="4826698"/>
          </a:xfrm>
        </p:grpSpPr>
        <p:grpSp>
          <p:nvGrpSpPr>
            <p:cNvPr id="51208" name="Group 4">
              <a:extLst>
                <a:ext uri="{FF2B5EF4-FFF2-40B4-BE49-F238E27FC236}">
                  <a16:creationId xmlns:a16="http://schemas.microsoft.com/office/drawing/2014/main" id="{154941D3-83B8-A841-AFCC-9C4CE94AF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C836E92B-E042-4C47-85D9-910BECE27521}"/>
                  </a:ext>
                </a:extLst>
              </p:cNvPr>
              <p:cNvSpPr/>
              <p:nvPr/>
            </p:nvSpPr>
            <p:spPr>
              <a:xfrm>
                <a:off x="-15365" y="1679209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211" name="Rectangle 46">
                <a:extLst>
                  <a:ext uri="{FF2B5EF4-FFF2-40B4-BE49-F238E27FC236}">
                    <a16:creationId xmlns:a16="http://schemas.microsoft.com/office/drawing/2014/main" id="{27F4FB51-C273-1A41-99AD-2D865F0CE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50F35AE5-8403-B245-A8CE-450B81EC5D21}"/>
                </a:ext>
              </a:extLst>
            </p:cNvPr>
            <p:cNvSpPr/>
            <p:nvPr/>
          </p:nvSpPr>
          <p:spPr>
            <a:xfrm rot="16200000">
              <a:off x="-1979970" y="3643814"/>
              <a:ext cx="4826698" cy="89748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CB94F15-A652-5C42-9173-5223E33C74F0}"/>
              </a:ext>
            </a:extLst>
          </p:cNvPr>
          <p:cNvSpPr/>
          <p:nvPr/>
        </p:nvSpPr>
        <p:spPr>
          <a:xfrm>
            <a:off x="1768475" y="2761810"/>
            <a:ext cx="9209849" cy="2949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itchFamily="2" charset="2"/>
              <a:buChar char="Þ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itchFamily="2" charset="2"/>
              <a:buChar char="Þ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itchFamily="2" charset="2"/>
              <a:buChar char="Þ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itchFamily="2" charset="2"/>
              <a:buChar char="Þ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DE759F-A5C3-5248-B198-B5A494254209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952848"/>
            <a:ext cx="9435024" cy="1102965"/>
            <a:chOff x="215759" y="1413535"/>
            <a:chExt cx="8818513" cy="2042649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CC73373F-E10B-914E-A412-72029041BB29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F47E08-2739-CB48-8447-AC3C4B691E31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5A79C634-D3AD-9544-8D1C-7B432A3F5870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8ABC3B9-8780-AE46-A128-EA1A0022CD85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A8D25E07-9F10-704E-BCAC-602BA7927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55F413E3-B19D-DA4F-9E9E-14CE5044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413535"/>
              <a:ext cx="5539533" cy="199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GB" sz="3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GB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1204" name="Title 1">
            <a:extLst>
              <a:ext uri="{FF2B5EF4-FFF2-40B4-BE49-F238E27FC236}">
                <a16:creationId xmlns:a16="http://schemas.microsoft.com/office/drawing/2014/main" id="{A1C6EFD9-62C0-BA48-B3E0-293CEB829470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TẠP CHÍ KHOA HỌC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09">
            <a:extLst>
              <a:ext uri="{FF2B5EF4-FFF2-40B4-BE49-F238E27FC236}">
                <a16:creationId xmlns:a16="http://schemas.microsoft.com/office/drawing/2014/main" id="{F9DCC023-AEAA-1848-8997-21898EECEE9B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1914525"/>
            <a:ext cx="8270875" cy="2447925"/>
            <a:chOff x="3662850" y="1126623"/>
            <a:chExt cx="5037465" cy="561344"/>
          </a:xfrm>
        </p:grpSpPr>
        <p:sp>
          <p:nvSpPr>
            <p:cNvPr id="57" name="AutoShape 20">
              <a:extLst>
                <a:ext uri="{FF2B5EF4-FFF2-40B4-BE49-F238E27FC236}">
                  <a16:creationId xmlns:a16="http://schemas.microsoft.com/office/drawing/2014/main" id="{64F88F5A-CEF5-2948-A5FC-A14114F43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62850" y="1126623"/>
              <a:ext cx="5035531" cy="56134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227" name="Rectangle 21">
              <a:extLst>
                <a:ext uri="{FF2B5EF4-FFF2-40B4-BE49-F238E27FC236}">
                  <a16:creationId xmlns:a16="http://schemas.microsoft.com/office/drawing/2014/main" id="{757C0D0C-7748-FF49-BC61-0886EF7E4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696" y="1358332"/>
              <a:ext cx="4902619" cy="12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3000" b="1">
                  <a:solidFill>
                    <a:srgbClr val="002060"/>
                  </a:solidFill>
                  <a:latin typeface="Arial" panose="020B0604020202020204" pitchFamily="34" charset="0"/>
                </a:rPr>
                <a:t>NHỮNG LƯU Ý KHI VIẾT BÀI BÁO ĐIỆN TỬ</a:t>
              </a:r>
              <a:endParaRPr lang="en-US" altLang="en-US" sz="30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6D5E4F-1EC3-5E47-A2D8-9B0619F86D86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01875"/>
            <a:ext cx="10772775" cy="3556000"/>
            <a:chOff x="-15365" y="1679208"/>
            <a:chExt cx="12060100" cy="4826698"/>
          </a:xfrm>
        </p:grpSpPr>
        <p:grpSp>
          <p:nvGrpSpPr>
            <p:cNvPr id="55304" name="Group 4">
              <a:extLst>
                <a:ext uri="{FF2B5EF4-FFF2-40B4-BE49-F238E27FC236}">
                  <a16:creationId xmlns:a16="http://schemas.microsoft.com/office/drawing/2014/main" id="{1D24F7C9-9BCF-D146-A98D-732FBD881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FC3E5890-BFB9-D84D-9571-19625D657277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307" name="Rectangle 46">
                <a:extLst>
                  <a:ext uri="{FF2B5EF4-FFF2-40B4-BE49-F238E27FC236}">
                    <a16:creationId xmlns:a16="http://schemas.microsoft.com/office/drawing/2014/main" id="{0FF5A6D0-4E68-614E-BC2A-8658E814C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7662C650-6F50-594B-B118-A7C2F79F6F8E}"/>
                </a:ext>
              </a:extLst>
            </p:cNvPr>
            <p:cNvSpPr/>
            <p:nvPr/>
          </p:nvSpPr>
          <p:spPr>
            <a:xfrm rot="16200000">
              <a:off x="-1681400" y="3345243"/>
              <a:ext cx="4826698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A2545-78F2-DC42-BEB0-A4EE9152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853" y="2406075"/>
            <a:ext cx="900519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sự, cập nhật (mới)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xác, rõ ràng (tin cậy)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gọn, xúc tích (Tít ngắn, câu ngắn, đoạn ngắn, bài viết ngắn). Không quá 4.000 từ đối với </a:t>
            </a:r>
            <a:r>
              <a:rPr lang="en-US" altLang="vi-VN" sz="2400" b="1" u="sng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in</a:t>
            </a: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không quá 2.000 từ đối với </a:t>
            </a:r>
            <a:r>
              <a:rPr lang="en-US" altLang="vi-VN" sz="2400" b="1" u="sng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điện tử</a:t>
            </a: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Logic, dễ hiểu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phong báo chí chính luận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1A0D39-E71C-2E4A-B885-18AC78F659AF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8555037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C7EBD35-3CAD-1441-830F-578EC2C72D4C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6A0FC4-8522-CD42-8A91-86DDD41DC68C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F0104874-9ADA-2D4E-9478-F6B081D41609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2C2E24F-2D56-A442-8D0A-11DD33D8F6D4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60609DB2-4FD3-0E4A-A17A-45F3F5552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D56DFF8C-BACD-3C43-A9AF-A3A1AA6E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868590"/>
              <a:ext cx="5779735" cy="10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5300" name="Title 1">
            <a:extLst>
              <a:ext uri="{FF2B5EF4-FFF2-40B4-BE49-F238E27FC236}">
                <a16:creationId xmlns:a16="http://schemas.microsoft.com/office/drawing/2014/main" id="{2B35DF9E-10B5-A643-88AF-82FB99AD5153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DÀNH CHO BÁO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6D5E4F-1EC3-5E47-A2D8-9B0619F86D86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01875"/>
            <a:ext cx="11015208" cy="4087050"/>
            <a:chOff x="-15365" y="1679208"/>
            <a:chExt cx="12060100" cy="4826698"/>
          </a:xfrm>
        </p:grpSpPr>
        <p:grpSp>
          <p:nvGrpSpPr>
            <p:cNvPr id="55304" name="Group 4">
              <a:extLst>
                <a:ext uri="{FF2B5EF4-FFF2-40B4-BE49-F238E27FC236}">
                  <a16:creationId xmlns:a16="http://schemas.microsoft.com/office/drawing/2014/main" id="{1D24F7C9-9BCF-D146-A98D-732FBD881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FC3E5890-BFB9-D84D-9571-19625D657277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307" name="Rectangle 46">
                <a:extLst>
                  <a:ext uri="{FF2B5EF4-FFF2-40B4-BE49-F238E27FC236}">
                    <a16:creationId xmlns:a16="http://schemas.microsoft.com/office/drawing/2014/main" id="{0FF5A6D0-4E68-614E-BC2A-8658E814C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7662C650-6F50-594B-B118-A7C2F79F6F8E}"/>
                </a:ext>
              </a:extLst>
            </p:cNvPr>
            <p:cNvSpPr/>
            <p:nvPr/>
          </p:nvSpPr>
          <p:spPr>
            <a:xfrm rot="16200000">
              <a:off x="-1681400" y="3345243"/>
              <a:ext cx="4826698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A2545-78F2-DC42-BEB0-A4EE9152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935" y="2482451"/>
            <a:ext cx="912511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“Kit Test”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1A0D39-E71C-2E4A-B885-18AC78F659AF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8555037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C7EBD35-3CAD-1441-830F-578EC2C72D4C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6A0FC4-8522-CD42-8A91-86DDD41DC68C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F0104874-9ADA-2D4E-9478-F6B081D41609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2C2E24F-2D56-A442-8D0A-11DD33D8F6D4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60609DB2-4FD3-0E4A-A17A-45F3F5552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D56DFF8C-BACD-3C43-A9AF-A3A1AA6E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868590"/>
              <a:ext cx="5779735" cy="10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5300" name="Title 1">
            <a:extLst>
              <a:ext uri="{FF2B5EF4-FFF2-40B4-BE49-F238E27FC236}">
                <a16:creationId xmlns:a16="http://schemas.microsoft.com/office/drawing/2014/main" id="{2B35DF9E-10B5-A643-88AF-82FB99AD5153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DÀNH CHO BÁO</a:t>
            </a:r>
          </a:p>
        </p:txBody>
      </p:sp>
    </p:spTree>
    <p:extLst>
      <p:ext uri="{BB962C8B-B14F-4D97-AF65-F5344CB8AC3E}">
        <p14:creationId xmlns:p14="http://schemas.microsoft.com/office/powerpoint/2010/main" val="2683987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B381E1-73E0-F542-B1AD-E102AC185F97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212257"/>
            <a:ext cx="10589783" cy="3936129"/>
            <a:chOff x="-15365" y="1679208"/>
            <a:chExt cx="12060100" cy="4826698"/>
          </a:xfrm>
        </p:grpSpPr>
        <p:grpSp>
          <p:nvGrpSpPr>
            <p:cNvPr id="56328" name="Group 4">
              <a:extLst>
                <a:ext uri="{FF2B5EF4-FFF2-40B4-BE49-F238E27FC236}">
                  <a16:creationId xmlns:a16="http://schemas.microsoft.com/office/drawing/2014/main" id="{7AB02E2E-0D46-9B41-BD95-9C52337AB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FC3E5890-BFB9-D84D-9571-19625D657277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331" name="Rectangle 46">
                <a:extLst>
                  <a:ext uri="{FF2B5EF4-FFF2-40B4-BE49-F238E27FC236}">
                    <a16:creationId xmlns:a16="http://schemas.microsoft.com/office/drawing/2014/main" id="{14CB54E2-08C7-D94F-BBD3-D1569376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7662C650-6F50-594B-B118-A7C2F79F6F8E}"/>
                </a:ext>
              </a:extLst>
            </p:cNvPr>
            <p:cNvSpPr/>
            <p:nvPr/>
          </p:nvSpPr>
          <p:spPr>
            <a:xfrm rot="16200000">
              <a:off x="-1681346" y="3345189"/>
              <a:ext cx="4826698" cy="1494735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AFBCF-74E3-8B49-8AB5-3F33B42A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519" y="2379828"/>
            <a:ext cx="780947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A08153-1693-5B4E-AA39-A80880057482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8555037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C7EBD35-3CAD-1441-830F-578EC2C72D4C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6A0FC4-8522-CD42-8A91-86DDD41DC68C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F0104874-9ADA-2D4E-9478-F6B081D41609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2C2E24F-2D56-A442-8D0A-11DD33D8F6D4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60609DB2-4FD3-0E4A-A17A-45F3F5552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D56DFF8C-BACD-3C43-A9AF-A3A1AA6E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868590"/>
              <a:ext cx="5779735" cy="10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6324" name="Title 1">
            <a:extLst>
              <a:ext uri="{FF2B5EF4-FFF2-40B4-BE49-F238E27FC236}">
                <a16:creationId xmlns:a16="http://schemas.microsoft.com/office/drawing/2014/main" id="{7EEF7315-54D4-604D-88DC-E9FE1C0A5DAB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DÀNH CHO BÁO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B381E1-73E0-F542-B1AD-E102AC185F97}"/>
              </a:ext>
            </a:extLst>
          </p:cNvPr>
          <p:cNvGrpSpPr>
            <a:grpSpLocks/>
          </p:cNvGrpSpPr>
          <p:nvPr/>
        </p:nvGrpSpPr>
        <p:grpSpPr bwMode="auto">
          <a:xfrm>
            <a:off x="1212421" y="2256503"/>
            <a:ext cx="10118725" cy="3891884"/>
            <a:chOff x="-15365" y="1679208"/>
            <a:chExt cx="12060100" cy="4826698"/>
          </a:xfrm>
        </p:grpSpPr>
        <p:grpSp>
          <p:nvGrpSpPr>
            <p:cNvPr id="56328" name="Group 4">
              <a:extLst>
                <a:ext uri="{FF2B5EF4-FFF2-40B4-BE49-F238E27FC236}">
                  <a16:creationId xmlns:a16="http://schemas.microsoft.com/office/drawing/2014/main" id="{7AB02E2E-0D46-9B41-BD95-9C52337AB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09"/>
              <a:ext cx="12060100" cy="4826697"/>
              <a:chOff x="-15365" y="1679209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FC3E5890-BFB9-D84D-9571-19625D657277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331" name="Rectangle 46">
                <a:extLst>
                  <a:ext uri="{FF2B5EF4-FFF2-40B4-BE49-F238E27FC236}">
                    <a16:creationId xmlns:a16="http://schemas.microsoft.com/office/drawing/2014/main" id="{14CB54E2-08C7-D94F-BBD3-D1569376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7662C650-6F50-594B-B118-A7C2F79F6F8E}"/>
                </a:ext>
              </a:extLst>
            </p:cNvPr>
            <p:cNvSpPr/>
            <p:nvPr/>
          </p:nvSpPr>
          <p:spPr>
            <a:xfrm rot="16200000">
              <a:off x="-1681346" y="3345189"/>
              <a:ext cx="4826698" cy="1494735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AFBCF-74E3-8B49-8AB5-3F33B42A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456" y="2570681"/>
            <a:ext cx="830374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vi-VN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A08153-1693-5B4E-AA39-A80880057482}"/>
              </a:ext>
            </a:extLst>
          </p:cNvPr>
          <p:cNvGrpSpPr>
            <a:grpSpLocks/>
          </p:cNvGrpSpPr>
          <p:nvPr/>
        </p:nvGrpSpPr>
        <p:grpSpPr bwMode="auto">
          <a:xfrm>
            <a:off x="1212421" y="1000125"/>
            <a:ext cx="8083980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7C7EBD35-3CAD-1441-830F-578EC2C72D4C}"/>
                </a:ext>
              </a:extLst>
            </p:cNvPr>
            <p:cNvSpPr/>
            <p:nvPr/>
          </p:nvSpPr>
          <p:spPr>
            <a:xfrm>
              <a:off x="1572327" y="1501090"/>
              <a:ext cx="7461945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6A0FC4-8522-CD42-8A91-86DDD41DC68C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F0104874-9ADA-2D4E-9478-F6B081D41609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2C2E24F-2D56-A442-8D0A-11DD33D8F6D4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60609DB2-4FD3-0E4A-A17A-45F3F5552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D56DFF8C-BACD-3C43-A9AF-A3A1AA6E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888" y="1868590"/>
              <a:ext cx="5779735" cy="10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spc="-17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sz="3200" b="1" spc="-17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6324" name="Title 1">
            <a:extLst>
              <a:ext uri="{FF2B5EF4-FFF2-40B4-BE49-F238E27FC236}">
                <a16:creationId xmlns:a16="http://schemas.microsoft.com/office/drawing/2014/main" id="{7EEF7315-54D4-604D-88DC-E9FE1C0A5DAB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LƯU Ý KHI VIẾT BÀI DÀNH CHO BÁO</a:t>
            </a:r>
          </a:p>
        </p:txBody>
      </p:sp>
    </p:spTree>
    <p:extLst>
      <p:ext uri="{BB962C8B-B14F-4D97-AF65-F5344CB8AC3E}">
        <p14:creationId xmlns:p14="http://schemas.microsoft.com/office/powerpoint/2010/main" val="4071124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09">
            <a:extLst>
              <a:ext uri="{FF2B5EF4-FFF2-40B4-BE49-F238E27FC236}">
                <a16:creationId xmlns:a16="http://schemas.microsoft.com/office/drawing/2014/main" id="{42619C4D-7ACC-7946-859F-A6DBCC9F22F0}"/>
              </a:ext>
            </a:extLst>
          </p:cNvPr>
          <p:cNvGrpSpPr>
            <a:grpSpLocks/>
          </p:cNvGrpSpPr>
          <p:nvPr/>
        </p:nvGrpSpPr>
        <p:grpSpPr bwMode="auto">
          <a:xfrm>
            <a:off x="1159728" y="1914525"/>
            <a:ext cx="10700234" cy="2447925"/>
            <a:chOff x="2938862" y="1126623"/>
            <a:chExt cx="6517854" cy="561344"/>
          </a:xfrm>
        </p:grpSpPr>
        <p:sp>
          <p:nvSpPr>
            <p:cNvPr id="57" name="AutoShape 20">
              <a:extLst>
                <a:ext uri="{FF2B5EF4-FFF2-40B4-BE49-F238E27FC236}">
                  <a16:creationId xmlns:a16="http://schemas.microsoft.com/office/drawing/2014/main" id="{64F88F5A-CEF5-2948-A5FC-A14114F43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38862" y="1126623"/>
              <a:ext cx="6517854" cy="56134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47" name="Rectangle 21">
              <a:extLst>
                <a:ext uri="{FF2B5EF4-FFF2-40B4-BE49-F238E27FC236}">
                  <a16:creationId xmlns:a16="http://schemas.microsoft.com/office/drawing/2014/main" id="{1CDF583F-43D7-534B-8F43-1131B682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308" y="1358332"/>
              <a:ext cx="6415408" cy="1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3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MỘT SỐ THÔNG TIN CHUNG VỀ CUỘC THI CHÍNH LUẬN</a:t>
              </a:r>
              <a:endParaRPr lang="en-US" altLang="en-US" sz="3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49E21C-A70E-0A4E-82BD-B3542E5771CB}"/>
              </a:ext>
            </a:extLst>
          </p:cNvPr>
          <p:cNvSpPr txBox="1"/>
          <p:nvPr/>
        </p:nvSpPr>
        <p:spPr>
          <a:xfrm>
            <a:off x="1524000" y="1133475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PHẦN II</a:t>
            </a:r>
            <a:endParaRPr lang="en-GB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F530E8-3D52-8C4D-A606-E1FA28B85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27217"/>
              </p:ext>
            </p:extLst>
          </p:nvPr>
        </p:nvGraphicFramePr>
        <p:xfrm>
          <a:off x="514597" y="1133475"/>
          <a:ext cx="11162805" cy="467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363"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CHÍ KHOA HỌC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BÁO</a:t>
                      </a:r>
                      <a:r>
                        <a:rPr lang="en-US" sz="2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ĐIỆN TỬ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2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Văn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684">
                <a:tc>
                  <a:txBody>
                    <a:bodyPr/>
                    <a:lstStyle/>
                    <a:p>
                      <a:pPr algn="just"/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súc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6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60">
                <a:tc>
                  <a:txBody>
                    <a:bodyPr/>
                    <a:lstStyle/>
                    <a:p>
                      <a:pPr algn="just"/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logic: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lý-chính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2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61BB44-33AD-1E44-B1AE-7C5C5D8181A1}"/>
              </a:ext>
            </a:extLst>
          </p:cNvPr>
          <p:cNvSpPr txBox="1"/>
          <p:nvPr/>
        </p:nvSpPr>
        <p:spPr>
          <a:xfrm>
            <a:off x="4346369" y="154379"/>
            <a:ext cx="53795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chemeClr val="bg1"/>
                </a:solidFill>
              </a:rPr>
              <a:t>YÊU CẦU VỀ VĂN PHONG, DIỄN ĐẠT</a:t>
            </a:r>
          </a:p>
        </p:txBody>
      </p:sp>
    </p:spTree>
    <p:extLst>
      <p:ext uri="{BB962C8B-B14F-4D97-AF65-F5344CB8AC3E}">
        <p14:creationId xmlns:p14="http://schemas.microsoft.com/office/powerpoint/2010/main" val="424916806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3F5FD-0F12-4D43-A3C9-31B8829D0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2300288"/>
            <a:ext cx="11271250" cy="2257425"/>
          </a:xfrm>
        </p:spPr>
        <p:txBody>
          <a:bodyPr/>
          <a:lstStyle/>
          <a:p>
            <a:pPr>
              <a:defRPr/>
            </a:pPr>
            <a:r>
              <a:rPr lang="en-US"/>
              <a:t>KỸ NĂNG, KINH NGHIỆM VIẾT BÀI BÁO CHÍNH LUẬN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9E21C-A70E-0A4E-82BD-B3542E5771CB}"/>
              </a:ext>
            </a:extLst>
          </p:cNvPr>
          <p:cNvSpPr txBox="1"/>
          <p:nvPr/>
        </p:nvSpPr>
        <p:spPr>
          <a:xfrm>
            <a:off x="1524000" y="1133475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PHẦN II</a:t>
            </a:r>
            <a:endParaRPr lang="en-GB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F530E8-3D52-8C4D-A606-E1FA28B85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72528"/>
              </p:ext>
            </p:extLst>
          </p:nvPr>
        </p:nvGraphicFramePr>
        <p:xfrm>
          <a:off x="838200" y="514350"/>
          <a:ext cx="10515600" cy="582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CHÍ KHOA HỌC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BÁO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ĐIỆN TỬ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4.000 - 6.000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10 - 14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A4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2.000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3-5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A4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3">
            <a:extLst>
              <a:ext uri="{FF2B5EF4-FFF2-40B4-BE49-F238E27FC236}">
                <a16:creationId xmlns:a16="http://schemas.microsoft.com/office/drawing/2014/main" id="{A4D088B7-EE29-C843-8809-15D19EDA142D}"/>
              </a:ext>
            </a:extLst>
          </p:cNvPr>
          <p:cNvGrpSpPr>
            <a:grpSpLocks/>
          </p:cNvGrpSpPr>
          <p:nvPr/>
        </p:nvGrpSpPr>
        <p:grpSpPr bwMode="auto">
          <a:xfrm>
            <a:off x="741362" y="2427288"/>
            <a:ext cx="10991851" cy="3609975"/>
            <a:chOff x="-15365" y="1679208"/>
            <a:chExt cx="12060100" cy="4826699"/>
          </a:xfrm>
        </p:grpSpPr>
        <p:grpSp>
          <p:nvGrpSpPr>
            <p:cNvPr id="33800" name="Group 4">
              <a:extLst>
                <a:ext uri="{FF2B5EF4-FFF2-40B4-BE49-F238E27FC236}">
                  <a16:creationId xmlns:a16="http://schemas.microsoft.com/office/drawing/2014/main" id="{C626E346-A0A5-234F-9473-E52CE3E21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10"/>
              <a:ext cx="12060100" cy="4826697"/>
              <a:chOff x="-15365" y="1679210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7B906B49-925F-804E-89B5-AA6BAEC79675}"/>
                  </a:ext>
                </a:extLst>
              </p:cNvPr>
              <p:cNvSpPr/>
              <p:nvPr/>
            </p:nvSpPr>
            <p:spPr>
              <a:xfrm>
                <a:off x="-15365" y="1679209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803" name="Rectangle 46">
                <a:extLst>
                  <a:ext uri="{FF2B5EF4-FFF2-40B4-BE49-F238E27FC236}">
                    <a16:creationId xmlns:a16="http://schemas.microsoft.com/office/drawing/2014/main" id="{AEBBD514-22B9-DA48-BDFC-0A93FC47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5B5A4DB4-3863-7B40-9E3C-87AFB39B60F3}"/>
                </a:ext>
              </a:extLst>
            </p:cNvPr>
            <p:cNvSpPr/>
            <p:nvPr/>
          </p:nvSpPr>
          <p:spPr>
            <a:xfrm rot="16200000">
              <a:off x="-1681401" y="3345244"/>
              <a:ext cx="4826699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2E659-726A-6D4D-9EDF-1745648C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2586037"/>
            <a:ext cx="9124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u="sng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Tất cả công dân Việt Nam ở trong nước và ngoài nước.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Người nước ngoài quan tâm đến Việt Nam và có tác phẩm dự thi phù hợp với tiêu chí của Cuộc thi.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</a:t>
            </a:r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Việt Nam; Các nước trong khu vực và trên thế giới </a:t>
            </a:r>
            <a:r>
              <a:rPr lang="en-US" altLang="en-US" sz="2400" b="1" i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(chú trọng: Lào, Trung Quốc, Cuba và một số Đảng Cộng sản).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24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5" name="Group 14">
            <a:extLst>
              <a:ext uri="{FF2B5EF4-FFF2-40B4-BE49-F238E27FC236}">
                <a16:creationId xmlns:a16="http://schemas.microsoft.com/office/drawing/2014/main" id="{337FDBC7-B2AA-4742-9D39-0FD47021DFD6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6126162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0344A53-A110-8042-88E6-C819BCE97F3C}"/>
                </a:ext>
              </a:extLst>
            </p:cNvPr>
            <p:cNvSpPr/>
            <p:nvPr/>
          </p:nvSpPr>
          <p:spPr>
            <a:xfrm>
              <a:off x="1571408" y="1501090"/>
              <a:ext cx="7462864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489A41-70DA-9F41-82E5-022581C82826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E53E3EDA-2188-5B4E-94E9-63E7AC241BB7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19288BF-4446-2F4E-AA68-8FB1384E6B3D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3E13243E-6016-DD4B-84C0-64A4A90EC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6A50A275-2B8E-C34D-9508-EE7F20BA8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181" y="1812729"/>
              <a:ext cx="6573134" cy="119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</a:t>
              </a:r>
              <a:endParaRPr lang="en-US" sz="36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3796" name="Title 1">
            <a:extLst>
              <a:ext uri="{FF2B5EF4-FFF2-40B4-BE49-F238E27FC236}">
                <a16:creationId xmlns:a16="http://schemas.microsoft.com/office/drawing/2014/main" id="{D687020E-CF88-BB4E-ADC2-EDBE9522EEDF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600" b="1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3">
            <a:extLst>
              <a:ext uri="{FF2B5EF4-FFF2-40B4-BE49-F238E27FC236}">
                <a16:creationId xmlns:a16="http://schemas.microsoft.com/office/drawing/2014/main" id="{5A3B2A1D-0A86-A648-B6B1-364B2D7DF546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427287"/>
            <a:ext cx="11263823" cy="3877986"/>
            <a:chOff x="-15365" y="1679207"/>
            <a:chExt cx="12060100" cy="4826700"/>
          </a:xfrm>
        </p:grpSpPr>
        <p:grpSp>
          <p:nvGrpSpPr>
            <p:cNvPr id="34824" name="Group 4">
              <a:extLst>
                <a:ext uri="{FF2B5EF4-FFF2-40B4-BE49-F238E27FC236}">
                  <a16:creationId xmlns:a16="http://schemas.microsoft.com/office/drawing/2014/main" id="{B00B410E-1ECF-774B-8A21-D6C8FBB90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10"/>
              <a:ext cx="12060100" cy="4826697"/>
              <a:chOff x="-15365" y="1679210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7B906B49-925F-804E-89B5-AA6BAEC79675}"/>
                  </a:ext>
                </a:extLst>
              </p:cNvPr>
              <p:cNvSpPr/>
              <p:nvPr/>
            </p:nvSpPr>
            <p:spPr>
              <a:xfrm>
                <a:off x="-15365" y="1679209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827" name="Rectangle 46">
                <a:extLst>
                  <a:ext uri="{FF2B5EF4-FFF2-40B4-BE49-F238E27FC236}">
                    <a16:creationId xmlns:a16="http://schemas.microsoft.com/office/drawing/2014/main" id="{A390DD69-E663-D745-A357-2D54E0223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5B5A4DB4-3863-7B40-9E3C-87AFB39B60F3}"/>
                </a:ext>
              </a:extLst>
            </p:cNvPr>
            <p:cNvSpPr/>
            <p:nvPr/>
          </p:nvSpPr>
          <p:spPr>
            <a:xfrm rot="16200000">
              <a:off x="-1878853" y="3542696"/>
              <a:ext cx="4826699" cy="1099722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F2A44B3-8CE6-114E-9292-491FB322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456" y="2427288"/>
            <a:ext cx="9872219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03 nhóm vấn đề:</a:t>
            </a:r>
            <a:endParaRPr lang="en-US" altLang="en-US" sz="24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Bảo vệ, vận dụng và phát triển CN Mác-Lênin, tư tưởng Hồ Chí Minh. </a:t>
            </a:r>
            <a:endParaRPr lang="en-US" altLang="en-US" sz="24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Bảo vệ, lan tỏa đường lối, chủ trương, chính sách của Đảng, pháp luật của Nhà nước, sự nghiệp đổi mới, con đường đi lên chủ nghĩa xã hội ở Việt Nam hiện nay; nhận diện và đấu tranh, phản bác các quan điểm sai trái, thù địch chống phá Đảng, Nhà nước, chế độ. </a:t>
            </a:r>
            <a:endParaRPr lang="en-US" altLang="en-US" sz="24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Thực tiễn, kinh nghiệm tổ chức bảo vệ nền tảng tư tưởng của Đảng, đấu tranh phản bác các quan điểm sai trái, thù địch.</a:t>
            </a:r>
          </a:p>
        </p:txBody>
      </p:sp>
      <p:grpSp>
        <p:nvGrpSpPr>
          <p:cNvPr id="34819" name="Group 14">
            <a:extLst>
              <a:ext uri="{FF2B5EF4-FFF2-40B4-BE49-F238E27FC236}">
                <a16:creationId xmlns:a16="http://schemas.microsoft.com/office/drawing/2014/main" id="{0BDE6056-3ED0-554B-8A7E-6373CF5A86C8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6238874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0344A53-A110-8042-88E6-C819BCE97F3C}"/>
                </a:ext>
              </a:extLst>
            </p:cNvPr>
            <p:cNvSpPr/>
            <p:nvPr/>
          </p:nvSpPr>
          <p:spPr>
            <a:xfrm>
              <a:off x="1571408" y="1501090"/>
              <a:ext cx="7462864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489A41-70DA-9F41-82E5-022581C82826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E53E3EDA-2188-5B4E-94E9-63E7AC241BB7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19288BF-4446-2F4E-AA68-8FB1384E6B3D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3E13243E-6016-DD4B-84C0-64A4A90EC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6A50A275-2B8E-C34D-9508-EE7F20BA8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181" y="1812729"/>
              <a:ext cx="6573134" cy="119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4820" name="Title 1">
            <a:extLst>
              <a:ext uri="{FF2B5EF4-FFF2-40B4-BE49-F238E27FC236}">
                <a16:creationId xmlns:a16="http://schemas.microsoft.com/office/drawing/2014/main" id="{A659B8E4-D1B7-D142-9D02-DFD8025AF15E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600" b="1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3">
            <a:extLst>
              <a:ext uri="{FF2B5EF4-FFF2-40B4-BE49-F238E27FC236}">
                <a16:creationId xmlns:a16="http://schemas.microsoft.com/office/drawing/2014/main" id="{65961667-2539-5946-BDE9-B8F4C6CFED54}"/>
              </a:ext>
            </a:extLst>
          </p:cNvPr>
          <p:cNvGrpSpPr>
            <a:grpSpLocks/>
          </p:cNvGrpSpPr>
          <p:nvPr/>
        </p:nvGrpSpPr>
        <p:grpSpPr bwMode="auto">
          <a:xfrm>
            <a:off x="741362" y="2299032"/>
            <a:ext cx="11181464" cy="3924787"/>
            <a:chOff x="-15365" y="1679208"/>
            <a:chExt cx="12060100" cy="4826699"/>
          </a:xfrm>
        </p:grpSpPr>
        <p:grpSp>
          <p:nvGrpSpPr>
            <p:cNvPr id="35848" name="Group 4">
              <a:extLst>
                <a:ext uri="{FF2B5EF4-FFF2-40B4-BE49-F238E27FC236}">
                  <a16:creationId xmlns:a16="http://schemas.microsoft.com/office/drawing/2014/main" id="{67815E0C-3849-214B-84A0-F42A59830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10"/>
              <a:ext cx="12060100" cy="4826697"/>
              <a:chOff x="-15365" y="1679210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7B906B49-925F-804E-89B5-AA6BAEC79675}"/>
                  </a:ext>
                </a:extLst>
              </p:cNvPr>
              <p:cNvSpPr/>
              <p:nvPr/>
            </p:nvSpPr>
            <p:spPr>
              <a:xfrm>
                <a:off x="-15365" y="1679209"/>
                <a:ext cx="12060100" cy="4826698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851" name="Rectangle 46">
                <a:extLst>
                  <a:ext uri="{FF2B5EF4-FFF2-40B4-BE49-F238E27FC236}">
                    <a16:creationId xmlns:a16="http://schemas.microsoft.com/office/drawing/2014/main" id="{E624F0E8-F2B8-8F45-8C14-56A02AFBF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5B5A4DB4-3863-7B40-9E3C-87AFB39B60F3}"/>
                </a:ext>
              </a:extLst>
            </p:cNvPr>
            <p:cNvSpPr/>
            <p:nvPr/>
          </p:nvSpPr>
          <p:spPr>
            <a:xfrm rot="16200000">
              <a:off x="-1681401" y="3345244"/>
              <a:ext cx="4826699" cy="1494627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867D4-25FE-8940-990A-1C01674D3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580" y="2299032"/>
            <a:ext cx="907235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ương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 (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25% (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35843" name="Group 14">
            <a:extLst>
              <a:ext uri="{FF2B5EF4-FFF2-40B4-BE49-F238E27FC236}">
                <a16:creationId xmlns:a16="http://schemas.microsoft.com/office/drawing/2014/main" id="{7C21D94F-ECD6-C449-9CA3-28572F34BE78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5231734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0344A53-A110-8042-88E6-C819BCE97F3C}"/>
                </a:ext>
              </a:extLst>
            </p:cNvPr>
            <p:cNvSpPr/>
            <p:nvPr/>
          </p:nvSpPr>
          <p:spPr>
            <a:xfrm>
              <a:off x="1571408" y="1501090"/>
              <a:ext cx="7462864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489A41-70DA-9F41-82E5-022581C82826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E53E3EDA-2188-5B4E-94E9-63E7AC241BB7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19288BF-4446-2F4E-AA68-8FB1384E6B3D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3E13243E-6016-DD4B-84C0-64A4A90EC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6A50A275-2B8E-C34D-9508-EE7F20BA8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763" y="1812729"/>
              <a:ext cx="6324553" cy="119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GB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5844" name="Title 1">
            <a:extLst>
              <a:ext uri="{FF2B5EF4-FFF2-40B4-BE49-F238E27FC236}">
                <a16:creationId xmlns:a16="http://schemas.microsoft.com/office/drawing/2014/main" id="{6878E6FF-F7C3-CF4A-9DA4-7C6CF4BE6B7E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600" b="1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3">
            <a:extLst>
              <a:ext uri="{FF2B5EF4-FFF2-40B4-BE49-F238E27FC236}">
                <a16:creationId xmlns:a16="http://schemas.microsoft.com/office/drawing/2014/main" id="{2FA71273-1721-E54E-9D57-3CA20D2AE806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270126"/>
            <a:ext cx="11131089" cy="4093428"/>
            <a:chOff x="-15365" y="1679208"/>
            <a:chExt cx="12060100" cy="4826699"/>
          </a:xfrm>
        </p:grpSpPr>
        <p:grpSp>
          <p:nvGrpSpPr>
            <p:cNvPr id="36872" name="Group 4">
              <a:extLst>
                <a:ext uri="{FF2B5EF4-FFF2-40B4-BE49-F238E27FC236}">
                  <a16:creationId xmlns:a16="http://schemas.microsoft.com/office/drawing/2014/main" id="{780B9586-922C-4848-86A2-AB2D1DE4F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365" y="1679210"/>
              <a:ext cx="12060100" cy="4826697"/>
              <a:chOff x="-15365" y="1679210"/>
              <a:chExt cx="12060100" cy="4826697"/>
            </a:xfrm>
          </p:grpSpPr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7B906B49-925F-804E-89B5-AA6BAEC79675}"/>
                  </a:ext>
                </a:extLst>
              </p:cNvPr>
              <p:cNvSpPr/>
              <p:nvPr/>
            </p:nvSpPr>
            <p:spPr>
              <a:xfrm>
                <a:off x="-15365" y="1679208"/>
                <a:ext cx="12060100" cy="4826699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75" name="Rectangle 46">
                <a:extLst>
                  <a:ext uri="{FF2B5EF4-FFF2-40B4-BE49-F238E27FC236}">
                    <a16:creationId xmlns:a16="http://schemas.microsoft.com/office/drawing/2014/main" id="{3C0A52CB-5C1D-0B4C-99D0-C6790735F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327" y="3505083"/>
                <a:ext cx="10095723" cy="110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 Same Side Corner Rectangle 1">
              <a:extLst>
                <a:ext uri="{FF2B5EF4-FFF2-40B4-BE49-F238E27FC236}">
                  <a16:creationId xmlns:a16="http://schemas.microsoft.com/office/drawing/2014/main" id="{5B5A4DB4-3863-7B40-9E3C-87AFB39B60F3}"/>
                </a:ext>
              </a:extLst>
            </p:cNvPr>
            <p:cNvSpPr/>
            <p:nvPr/>
          </p:nvSpPr>
          <p:spPr>
            <a:xfrm rot="16200000">
              <a:off x="-1681244" y="3345087"/>
              <a:ext cx="4826699" cy="1494941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867D4-25FE-8940-990A-1C01674D3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46" y="2270125"/>
            <a:ext cx="935171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 Video clip.</a:t>
            </a:r>
          </a:p>
          <a:p>
            <a:pPr marL="457200" indent="-4572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867" name="Group 14">
            <a:extLst>
              <a:ext uri="{FF2B5EF4-FFF2-40B4-BE49-F238E27FC236}">
                <a16:creationId xmlns:a16="http://schemas.microsoft.com/office/drawing/2014/main" id="{CFAF2E87-6DCA-8A4C-A973-B791CB4343EA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000125"/>
            <a:ext cx="10306050" cy="1055688"/>
            <a:chOff x="215759" y="1501090"/>
            <a:chExt cx="8818513" cy="195509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0344A53-A110-8042-88E6-C819BCE97F3C}"/>
                </a:ext>
              </a:extLst>
            </p:cNvPr>
            <p:cNvSpPr/>
            <p:nvPr/>
          </p:nvSpPr>
          <p:spPr>
            <a:xfrm>
              <a:off x="1571408" y="1501090"/>
              <a:ext cx="7462864" cy="1955094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489A41-70DA-9F41-82E5-022581C82826}"/>
                </a:ext>
              </a:extLst>
            </p:cNvPr>
            <p:cNvGrpSpPr/>
            <p:nvPr/>
          </p:nvGrpSpPr>
          <p:grpSpPr>
            <a:xfrm>
              <a:off x="215759" y="1501090"/>
              <a:ext cx="2038350" cy="1955094"/>
              <a:chOff x="1705928" y="1696597"/>
              <a:chExt cx="2038350" cy="12573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Round Same Side Corner Rectangle 1">
                <a:extLst>
                  <a:ext uri="{FF2B5EF4-FFF2-40B4-BE49-F238E27FC236}">
                    <a16:creationId xmlns:a16="http://schemas.microsoft.com/office/drawing/2014/main" id="{E53E3EDA-2188-5B4E-94E9-63E7AC241BB7}"/>
                  </a:ext>
                </a:extLst>
              </p:cNvPr>
              <p:cNvSpPr/>
              <p:nvPr/>
            </p:nvSpPr>
            <p:spPr>
              <a:xfrm rot="16200000">
                <a:off x="2096453" y="1306072"/>
                <a:ext cx="1257300" cy="2038350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19288BF-4446-2F4E-AA68-8FB1384E6B3D}"/>
                  </a:ext>
                </a:extLst>
              </p:cNvPr>
              <p:cNvSpPr/>
              <p:nvPr/>
            </p:nvSpPr>
            <p:spPr>
              <a:xfrm rot="5400000">
                <a:off x="3234690" y="2234759"/>
                <a:ext cx="371475" cy="1809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3E13243E-6016-DD4B-84C0-64A4A90EC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253" y="1747246"/>
                <a:ext cx="1214438" cy="110009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6A50A275-2B8E-C34D-9508-EE7F20BA8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763" y="1897990"/>
              <a:ext cx="6324553" cy="1026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GB" sz="3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endParaRPr lang="en-US" sz="3000" b="1" spc="-17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6868" name="Title 1">
            <a:extLst>
              <a:ext uri="{FF2B5EF4-FFF2-40B4-BE49-F238E27FC236}">
                <a16:creationId xmlns:a16="http://schemas.microsoft.com/office/drawing/2014/main" id="{D806CC9F-884C-C748-AB63-BF209893A578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600" b="1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>
            <a:extLst>
              <a:ext uri="{FF2B5EF4-FFF2-40B4-BE49-F238E27FC236}">
                <a16:creationId xmlns:a16="http://schemas.microsoft.com/office/drawing/2014/main" id="{D806CC9F-884C-C748-AB63-BF209893A578}"/>
              </a:ext>
            </a:extLst>
          </p:cNvPr>
          <p:cNvSpPr txBox="1">
            <a:spLocks/>
          </p:cNvSpPr>
          <p:nvPr/>
        </p:nvSpPr>
        <p:spPr bwMode="auto">
          <a:xfrm>
            <a:off x="1768475" y="0"/>
            <a:ext cx="10423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CUỘC THI CHÍNH LUẬN</a:t>
            </a:r>
          </a:p>
        </p:txBody>
      </p:sp>
      <p:sp>
        <p:nvSpPr>
          <p:cNvPr id="22" name="Title 1">
            <a:hlinkClick r:id="rId2"/>
            <a:extLst>
              <a:ext uri="{FF2B5EF4-FFF2-40B4-BE49-F238E27FC236}">
                <a16:creationId xmlns:a16="http://schemas.microsoft.com/office/drawing/2014/main" id="{D806CC9F-884C-C748-AB63-BF209893A578}"/>
              </a:ext>
            </a:extLst>
          </p:cNvPr>
          <p:cNvSpPr txBox="1">
            <a:spLocks/>
          </p:cNvSpPr>
          <p:nvPr/>
        </p:nvSpPr>
        <p:spPr bwMode="auto">
          <a:xfrm>
            <a:off x="3620063" y="795952"/>
            <a:ext cx="672034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baovenentang.org.vn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27" y="1572240"/>
            <a:ext cx="5026417" cy="45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9742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9">
            <a:extLst>
              <a:ext uri="{FF2B5EF4-FFF2-40B4-BE49-F238E27FC236}">
                <a16:creationId xmlns:a16="http://schemas.microsoft.com/office/drawing/2014/main" id="{AD40B8CE-5CF8-684D-B9F1-E8A2B5285B3D}"/>
              </a:ext>
            </a:extLst>
          </p:cNvPr>
          <p:cNvGrpSpPr>
            <a:grpSpLocks/>
          </p:cNvGrpSpPr>
          <p:nvPr/>
        </p:nvGrpSpPr>
        <p:grpSpPr bwMode="auto">
          <a:xfrm>
            <a:off x="1335087" y="1914525"/>
            <a:ext cx="10379075" cy="2447925"/>
            <a:chOff x="3045680" y="1126623"/>
            <a:chExt cx="6322226" cy="561344"/>
          </a:xfrm>
        </p:grpSpPr>
        <p:sp>
          <p:nvSpPr>
            <p:cNvPr id="57" name="AutoShape 20">
              <a:extLst>
                <a:ext uri="{FF2B5EF4-FFF2-40B4-BE49-F238E27FC236}">
                  <a16:creationId xmlns:a16="http://schemas.microsoft.com/office/drawing/2014/main" id="{64F88F5A-CEF5-2948-A5FC-A14114F43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45680" y="1126623"/>
              <a:ext cx="6322226" cy="561344"/>
            </a:xfrm>
            <a:prstGeom prst="roundRect">
              <a:avLst>
                <a:gd name="adj" fmla="val 50000"/>
              </a:avLst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891" name="Rectangle 21">
              <a:extLst>
                <a:ext uri="{FF2B5EF4-FFF2-40B4-BE49-F238E27FC236}">
                  <a16:creationId xmlns:a16="http://schemas.microsoft.com/office/drawing/2014/main" id="{1E2912D0-BF8D-A246-AF7E-EC0F5A8B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954" y="1285056"/>
              <a:ext cx="5773678" cy="24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39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3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NHỮNG NGUYÊN TẮC CHUNG </a:t>
              </a:r>
            </a:p>
            <a:p>
              <a:pPr algn="ctr" eaLnBrk="1" hangingPunct="1">
                <a:lnSpc>
                  <a:spcPts val="39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3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KHI LỰA CHỌN CHỦ ĐỀ VÀ VIẾT BÀI CHÍNH LUẬN</a:t>
              </a:r>
              <a:endParaRPr lang="en-US" altLang="en-US" sz="30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0500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2423</Words>
  <Application>Microsoft Macintosh PowerPoint</Application>
  <PresentationFormat>Widescreen</PresentationFormat>
  <Paragraphs>193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Muli</vt:lpstr>
      <vt:lpstr>Symbol</vt:lpstr>
      <vt:lpstr>Times New Roman</vt:lpstr>
      <vt:lpstr>UTM Swiss 721 Black Condensed</vt:lpstr>
      <vt:lpstr>Wingdings</vt:lpstr>
      <vt:lpstr>幼圆</vt:lpstr>
      <vt:lpstr>1_Office Theme</vt:lpstr>
      <vt:lpstr>Office Theme</vt:lpstr>
      <vt:lpstr>PowerPoint Presentation</vt:lpstr>
      <vt:lpstr>KẾT CẤU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Vấn đề có tính nguyên tắc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KỸ NĂNG, KINH NGHIỆM VIẾT BÀI BÁO CHÍNH LUẬN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viện</dc:title>
  <dc:creator>VTTKH 79</dc:creator>
  <cp:lastModifiedBy>Microsoft Office User</cp:lastModifiedBy>
  <cp:revision>1784</cp:revision>
  <cp:lastPrinted>2021-03-25T10:19:41Z</cp:lastPrinted>
  <dcterms:created xsi:type="dcterms:W3CDTF">2016-09-23T08:21:22Z</dcterms:created>
  <dcterms:modified xsi:type="dcterms:W3CDTF">2024-03-11T02:08:22Z</dcterms:modified>
</cp:coreProperties>
</file>